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0" r:id="rId1"/>
  </p:sldMasterIdLst>
  <p:sldIdLst>
    <p:sldId id="256" r:id="rId2"/>
    <p:sldId id="266" r:id="rId3"/>
    <p:sldId id="257" r:id="rId4"/>
    <p:sldId id="258" r:id="rId5"/>
    <p:sldId id="259" r:id="rId6"/>
    <p:sldId id="267" r:id="rId7"/>
    <p:sldId id="262" r:id="rId8"/>
    <p:sldId id="260" r:id="rId9"/>
    <p:sldId id="263" r:id="rId10"/>
    <p:sldId id="268" r:id="rId11"/>
    <p:sldId id="269" r:id="rId12"/>
    <p:sldId id="270" r:id="rId13"/>
    <p:sldId id="271" r:id="rId14"/>
    <p:sldId id="264"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59" d="100"/>
          <a:sy n="59" d="100"/>
        </p:scale>
        <p:origin x="96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9798E-90C4-48E6-B39B-37FF65347ABD}"/>
              </a:ext>
            </a:extLst>
          </p:cNvPr>
          <p:cNvSpPr>
            <a:spLocks noGrp="1"/>
          </p:cNvSpPr>
          <p:nvPr>
            <p:ph type="ctrTitle"/>
          </p:nvPr>
        </p:nvSpPr>
        <p:spPr>
          <a:xfrm>
            <a:off x="2197100" y="1079500"/>
            <a:ext cx="7797799" cy="2138400"/>
          </a:xfrm>
        </p:spPr>
        <p:txBody>
          <a:bodyPr anchor="b">
            <a:normAutofit/>
          </a:bodyPr>
          <a:lstStyle>
            <a:lvl1pPr algn="ctr">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93D95C8C-0A7F-40D9-A690-3D5898EFFE81}"/>
              </a:ext>
            </a:extLst>
          </p:cNvPr>
          <p:cNvSpPr>
            <a:spLocks noGrp="1"/>
          </p:cNvSpPr>
          <p:nvPr>
            <p:ph type="subTitle" idx="1"/>
          </p:nvPr>
        </p:nvSpPr>
        <p:spPr>
          <a:xfrm>
            <a:off x="3308350" y="4113213"/>
            <a:ext cx="5575300" cy="1655762"/>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3D1322F3-E47A-4D6E-96A8-AB5C73BA9906}"/>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12/20/2021</a:t>
            </a:fld>
            <a:endParaRPr lang="en-US" dirty="0"/>
          </a:p>
        </p:txBody>
      </p:sp>
      <p:sp>
        <p:nvSpPr>
          <p:cNvPr id="5" name="Footer Placeholder 4">
            <a:extLst>
              <a:ext uri="{FF2B5EF4-FFF2-40B4-BE49-F238E27FC236}">
                <a16:creationId xmlns:a16="http://schemas.microsoft.com/office/drawing/2014/main" id="{737BF5CE-9E66-4FD5-949F-34E11607C6DF}"/>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EEDAB7A-4032-416A-B04E-1F4878912E0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dirty="0"/>
          </a:p>
        </p:txBody>
      </p:sp>
      <p:cxnSp>
        <p:nvCxnSpPr>
          <p:cNvPr id="7" name="Straight Connector 6">
            <a:extLst>
              <a:ext uri="{FF2B5EF4-FFF2-40B4-BE49-F238E27FC236}">
                <a16:creationId xmlns:a16="http://schemas.microsoft.com/office/drawing/2014/main" id="{701C0CAB-6A03-4C6A-9FAA-219847753628}"/>
              </a:ext>
            </a:extLst>
          </p:cNvPr>
          <p:cNvCxnSpPr>
            <a:cxnSpLocks/>
          </p:cNvCxnSpPr>
          <p:nvPr/>
        </p:nvCxnSpPr>
        <p:spPr>
          <a:xfrm>
            <a:off x="5826000" y="369087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F982E0B2-AA9C-441C-A08E-A9DF9CF12116}"/>
              </a:ext>
            </a:extLst>
          </p:cNvPr>
          <p:cNvGrpSpPr/>
          <p:nvPr/>
        </p:nvGrpSpPr>
        <p:grpSpPr>
          <a:xfrm>
            <a:off x="9728046" y="4869342"/>
            <a:ext cx="1623711" cy="630920"/>
            <a:chOff x="9588346" y="4824892"/>
            <a:chExt cx="1623711" cy="630920"/>
          </a:xfrm>
        </p:grpSpPr>
        <p:sp>
          <p:nvSpPr>
            <p:cNvPr id="16" name="Freeform: Shape 15">
              <a:extLst>
                <a:ext uri="{FF2B5EF4-FFF2-40B4-BE49-F238E27FC236}">
                  <a16:creationId xmlns:a16="http://schemas.microsoft.com/office/drawing/2014/main" id="{A4A2E074-C10D-4C57-AB72-B631E4D77102}"/>
                </a:ext>
              </a:extLst>
            </p:cNvPr>
            <p:cNvSpPr/>
            <p:nvPr/>
          </p:nvSpPr>
          <p:spPr>
            <a:xfrm rot="2700000" flipH="1">
              <a:off x="10267789" y="4452443"/>
              <a:ext cx="571820" cy="1316717"/>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1820" h="1316717">
                  <a:moveTo>
                    <a:pt x="282417" y="0"/>
                  </a:moveTo>
                  <a:lnTo>
                    <a:pt x="285910" y="3175"/>
                  </a:lnTo>
                  <a:lnTo>
                    <a:pt x="287393" y="1827"/>
                  </a:lnTo>
                  <a:lnTo>
                    <a:pt x="289403" y="0"/>
                  </a:lnTo>
                  <a:lnTo>
                    <a:pt x="289403" y="6349"/>
                  </a:lnTo>
                  <a:lnTo>
                    <a:pt x="309203" y="24345"/>
                  </a:lnTo>
                  <a:cubicBezTo>
                    <a:pt x="471461" y="186603"/>
                    <a:pt x="571820" y="410761"/>
                    <a:pt x="571820" y="658359"/>
                  </a:cubicBezTo>
                  <a:cubicBezTo>
                    <a:pt x="571820" y="905956"/>
                    <a:pt x="471461" y="1130114"/>
                    <a:pt x="309203" y="1292372"/>
                  </a:cubicBezTo>
                  <a:lnTo>
                    <a:pt x="289403" y="1310368"/>
                  </a:lnTo>
                  <a:lnTo>
                    <a:pt x="289403" y="1316717"/>
                  </a:lnTo>
                  <a:lnTo>
                    <a:pt x="287393" y="1314890"/>
                  </a:lnTo>
                  <a:lnTo>
                    <a:pt x="285910" y="1313542"/>
                  </a:lnTo>
                  <a:lnTo>
                    <a:pt x="282417" y="1316717"/>
                  </a:lnTo>
                  <a:lnTo>
                    <a:pt x="282417" y="1310367"/>
                  </a:lnTo>
                  <a:lnTo>
                    <a:pt x="262617" y="1292372"/>
                  </a:lnTo>
                  <a:cubicBezTo>
                    <a:pt x="100359" y="1130113"/>
                    <a:pt x="0" y="905956"/>
                    <a:pt x="0" y="658358"/>
                  </a:cubicBezTo>
                  <a:cubicBezTo>
                    <a:pt x="0" y="410761"/>
                    <a:pt x="100359" y="186603"/>
                    <a:pt x="262617" y="24345"/>
                  </a:cubicBezTo>
                  <a:lnTo>
                    <a:pt x="282417" y="6349"/>
                  </a:lnTo>
                  <a:close/>
                </a:path>
              </a:pathLst>
            </a:custGeom>
            <a:solidFill>
              <a:schemeClr val="accent4">
                <a:alpha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0B037EB3-1772-4BA8-A95A-E5DBDFEA32B0}"/>
                </a:ext>
              </a:extLst>
            </p:cNvPr>
            <p:cNvGrpSpPr/>
            <p:nvPr/>
          </p:nvGrpSpPr>
          <p:grpSpPr>
            <a:xfrm rot="2700000" flipH="1">
              <a:off x="10112436" y="4359902"/>
              <a:ext cx="571820" cy="1620000"/>
              <a:chOff x="8482785" y="4330454"/>
              <a:chExt cx="571820" cy="1620000"/>
            </a:xfrm>
          </p:grpSpPr>
          <p:sp>
            <p:nvSpPr>
              <p:cNvPr id="18" name="Freeform: Shape 17">
                <a:extLst>
                  <a:ext uri="{FF2B5EF4-FFF2-40B4-BE49-F238E27FC236}">
                    <a16:creationId xmlns:a16="http://schemas.microsoft.com/office/drawing/2014/main" id="{A1F47AC1-63D0-47F3-9728-1A0A0543494B}"/>
                  </a:ext>
                </a:extLst>
              </p:cNvPr>
              <p:cNvSpPr/>
              <p:nvPr/>
            </p:nvSpPr>
            <p:spPr>
              <a:xfrm>
                <a:off x="8482785" y="4333632"/>
                <a:ext cx="571820" cy="1311956"/>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82417 w 571820"/>
                  <a:gd name="connsiteY0" fmla="*/ 6349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309203 w 571820"/>
                  <a:gd name="connsiteY4" fmla="*/ 24345 h 1316717"/>
                  <a:gd name="connsiteX5" fmla="*/ 571820 w 571820"/>
                  <a:gd name="connsiteY5" fmla="*/ 658359 h 1316717"/>
                  <a:gd name="connsiteX6" fmla="*/ 309203 w 571820"/>
                  <a:gd name="connsiteY6" fmla="*/ 1292372 h 1316717"/>
                  <a:gd name="connsiteX7" fmla="*/ 289403 w 571820"/>
                  <a:gd name="connsiteY7" fmla="*/ 1310368 h 1316717"/>
                  <a:gd name="connsiteX8" fmla="*/ 289403 w 571820"/>
                  <a:gd name="connsiteY8" fmla="*/ 1316717 h 1316717"/>
                  <a:gd name="connsiteX9" fmla="*/ 287393 w 571820"/>
                  <a:gd name="connsiteY9" fmla="*/ 1314890 h 1316717"/>
                  <a:gd name="connsiteX10" fmla="*/ 285910 w 571820"/>
                  <a:gd name="connsiteY10" fmla="*/ 1313542 h 1316717"/>
                  <a:gd name="connsiteX11" fmla="*/ 282417 w 571820"/>
                  <a:gd name="connsiteY11" fmla="*/ 1316717 h 1316717"/>
                  <a:gd name="connsiteX12" fmla="*/ 282417 w 571820"/>
                  <a:gd name="connsiteY12" fmla="*/ 1310367 h 1316717"/>
                  <a:gd name="connsiteX13" fmla="*/ 262617 w 571820"/>
                  <a:gd name="connsiteY13" fmla="*/ 1292372 h 1316717"/>
                  <a:gd name="connsiteX14" fmla="*/ 0 w 571820"/>
                  <a:gd name="connsiteY14" fmla="*/ 658358 h 1316717"/>
                  <a:gd name="connsiteX15" fmla="*/ 262617 w 571820"/>
                  <a:gd name="connsiteY15" fmla="*/ 24345 h 1316717"/>
                  <a:gd name="connsiteX0" fmla="*/ 262617 w 571820"/>
                  <a:gd name="connsiteY0" fmla="*/ 22518 h 1314890"/>
                  <a:gd name="connsiteX1" fmla="*/ 285910 w 571820"/>
                  <a:gd name="connsiteY1" fmla="*/ 1348 h 1314890"/>
                  <a:gd name="connsiteX2" fmla="*/ 287393 w 571820"/>
                  <a:gd name="connsiteY2" fmla="*/ 0 h 1314890"/>
                  <a:gd name="connsiteX3" fmla="*/ 309203 w 571820"/>
                  <a:gd name="connsiteY3" fmla="*/ 22518 h 1314890"/>
                  <a:gd name="connsiteX4" fmla="*/ 571820 w 571820"/>
                  <a:gd name="connsiteY4" fmla="*/ 656532 h 1314890"/>
                  <a:gd name="connsiteX5" fmla="*/ 309203 w 571820"/>
                  <a:gd name="connsiteY5" fmla="*/ 1290545 h 1314890"/>
                  <a:gd name="connsiteX6" fmla="*/ 289403 w 571820"/>
                  <a:gd name="connsiteY6" fmla="*/ 1308541 h 1314890"/>
                  <a:gd name="connsiteX7" fmla="*/ 289403 w 571820"/>
                  <a:gd name="connsiteY7" fmla="*/ 1314890 h 1314890"/>
                  <a:gd name="connsiteX8" fmla="*/ 287393 w 571820"/>
                  <a:gd name="connsiteY8" fmla="*/ 1313063 h 1314890"/>
                  <a:gd name="connsiteX9" fmla="*/ 285910 w 571820"/>
                  <a:gd name="connsiteY9" fmla="*/ 1311715 h 1314890"/>
                  <a:gd name="connsiteX10" fmla="*/ 282417 w 571820"/>
                  <a:gd name="connsiteY10" fmla="*/ 1314890 h 1314890"/>
                  <a:gd name="connsiteX11" fmla="*/ 282417 w 571820"/>
                  <a:gd name="connsiteY11" fmla="*/ 1308540 h 1314890"/>
                  <a:gd name="connsiteX12" fmla="*/ 262617 w 571820"/>
                  <a:gd name="connsiteY12" fmla="*/ 1290545 h 1314890"/>
                  <a:gd name="connsiteX13" fmla="*/ 0 w 571820"/>
                  <a:gd name="connsiteY13" fmla="*/ 656531 h 1314890"/>
                  <a:gd name="connsiteX14" fmla="*/ 262617 w 571820"/>
                  <a:gd name="connsiteY14" fmla="*/ 22518 h 1314890"/>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82417 w 571820"/>
                  <a:gd name="connsiteY10" fmla="*/ 1307192 h 1313542"/>
                  <a:gd name="connsiteX11" fmla="*/ 262617 w 571820"/>
                  <a:gd name="connsiteY11" fmla="*/ 1289197 h 1313542"/>
                  <a:gd name="connsiteX12" fmla="*/ 0 w 571820"/>
                  <a:gd name="connsiteY12" fmla="*/ 655183 h 1313542"/>
                  <a:gd name="connsiteX13" fmla="*/ 262617 w 571820"/>
                  <a:gd name="connsiteY13"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62617 w 571820"/>
                  <a:gd name="connsiteY10" fmla="*/ 1289197 h 1313542"/>
                  <a:gd name="connsiteX11" fmla="*/ 0 w 571820"/>
                  <a:gd name="connsiteY11" fmla="*/ 655183 h 1313542"/>
                  <a:gd name="connsiteX12" fmla="*/ 262617 w 571820"/>
                  <a:gd name="connsiteY12"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62617 w 571820"/>
                  <a:gd name="connsiteY9" fmla="*/ 1289197 h 1313542"/>
                  <a:gd name="connsiteX10" fmla="*/ 0 w 571820"/>
                  <a:gd name="connsiteY10" fmla="*/ 655183 h 1313542"/>
                  <a:gd name="connsiteX11" fmla="*/ 262617 w 571820"/>
                  <a:gd name="connsiteY11"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62617 w 571820"/>
                  <a:gd name="connsiteY8" fmla="*/ 1289197 h 1313542"/>
                  <a:gd name="connsiteX9" fmla="*/ 0 w 571820"/>
                  <a:gd name="connsiteY9" fmla="*/ 655183 h 1313542"/>
                  <a:gd name="connsiteX10" fmla="*/ 262617 w 571820"/>
                  <a:gd name="connsiteY10"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62617 w 571820"/>
                  <a:gd name="connsiteY7" fmla="*/ 1289197 h 1313542"/>
                  <a:gd name="connsiteX8" fmla="*/ 0 w 571820"/>
                  <a:gd name="connsiteY8" fmla="*/ 655183 h 1313542"/>
                  <a:gd name="connsiteX9" fmla="*/ 262617 w 571820"/>
                  <a:gd name="connsiteY9" fmla="*/ 21170 h 1313542"/>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9403 w 571820"/>
                  <a:gd name="connsiteY5" fmla="*/ 1307193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5832 w 571820"/>
                  <a:gd name="connsiteY5" fmla="*/ 1311956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11956"/>
                  <a:gd name="connsiteX1" fmla="*/ 285910 w 571820"/>
                  <a:gd name="connsiteY1" fmla="*/ 0 h 1311956"/>
                  <a:gd name="connsiteX2" fmla="*/ 309203 w 571820"/>
                  <a:gd name="connsiteY2" fmla="*/ 21170 h 1311956"/>
                  <a:gd name="connsiteX3" fmla="*/ 571820 w 571820"/>
                  <a:gd name="connsiteY3" fmla="*/ 655184 h 1311956"/>
                  <a:gd name="connsiteX4" fmla="*/ 309203 w 571820"/>
                  <a:gd name="connsiteY4" fmla="*/ 1289197 h 1311956"/>
                  <a:gd name="connsiteX5" fmla="*/ 285832 w 571820"/>
                  <a:gd name="connsiteY5" fmla="*/ 1311956 h 1311956"/>
                  <a:gd name="connsiteX6" fmla="*/ 262617 w 571820"/>
                  <a:gd name="connsiteY6" fmla="*/ 1289197 h 1311956"/>
                  <a:gd name="connsiteX7" fmla="*/ 0 w 571820"/>
                  <a:gd name="connsiteY7" fmla="*/ 655183 h 1311956"/>
                  <a:gd name="connsiteX8" fmla="*/ 262617 w 571820"/>
                  <a:gd name="connsiteY8" fmla="*/ 21170 h 131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820" h="1311956">
                    <a:moveTo>
                      <a:pt x="262617" y="21170"/>
                    </a:moveTo>
                    <a:lnTo>
                      <a:pt x="285910" y="0"/>
                    </a:lnTo>
                    <a:lnTo>
                      <a:pt x="309203" y="21170"/>
                    </a:lnTo>
                    <a:cubicBezTo>
                      <a:pt x="471461" y="183428"/>
                      <a:pt x="571820" y="407586"/>
                      <a:pt x="571820" y="655184"/>
                    </a:cubicBezTo>
                    <a:cubicBezTo>
                      <a:pt x="571820" y="902781"/>
                      <a:pt x="471461" y="1126939"/>
                      <a:pt x="309203" y="1289197"/>
                    </a:cubicBezTo>
                    <a:lnTo>
                      <a:pt x="285832" y="1311956"/>
                    </a:lnTo>
                    <a:lnTo>
                      <a:pt x="262617" y="1289197"/>
                    </a:lnTo>
                    <a:cubicBezTo>
                      <a:pt x="100359" y="1126938"/>
                      <a:pt x="0" y="902781"/>
                      <a:pt x="0" y="655183"/>
                    </a:cubicBezTo>
                    <a:cubicBezTo>
                      <a:pt x="0" y="407586"/>
                      <a:pt x="100359" y="183428"/>
                      <a:pt x="262617" y="21170"/>
                    </a:cubicBez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9" name="Straight Connector 18">
                <a:extLst>
                  <a:ext uri="{FF2B5EF4-FFF2-40B4-BE49-F238E27FC236}">
                    <a16:creationId xmlns:a16="http://schemas.microsoft.com/office/drawing/2014/main" id="{803A57D6-0C36-4560-A08A-16768551EF6F}"/>
                  </a:ext>
                </a:extLst>
              </p:cNvPr>
              <p:cNvCxnSpPr>
                <a:cxnSpLocks/>
              </p:cNvCxnSpPr>
              <p:nvPr/>
            </p:nvCxnSpPr>
            <p:spPr>
              <a:xfrm>
                <a:off x="8768695" y="4330454"/>
                <a:ext cx="0" cy="162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6448030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B794F-0C7D-47A6-A355-9B54F3A082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518BEFC-5F95-43C3-A662-CF24426CB374}"/>
              </a:ext>
            </a:extLst>
          </p:cNvPr>
          <p:cNvSpPr>
            <a:spLocks noGrp="1"/>
          </p:cNvSpPr>
          <p:nvPr>
            <p:ph type="body" orient="vert" idx="1"/>
          </p:nvPr>
        </p:nvSpPr>
        <p:spPr>
          <a:xfrm>
            <a:off x="1079500" y="1790700"/>
            <a:ext cx="10026650" cy="39782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E020A41-C226-41AB-8766-C9BF3E9BF9D0}"/>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12/20/2021</a:t>
            </a:fld>
            <a:endParaRPr lang="en-US"/>
          </a:p>
        </p:txBody>
      </p:sp>
      <p:sp>
        <p:nvSpPr>
          <p:cNvPr id="5" name="Footer Placeholder 4">
            <a:extLst>
              <a:ext uri="{FF2B5EF4-FFF2-40B4-BE49-F238E27FC236}">
                <a16:creationId xmlns:a16="http://schemas.microsoft.com/office/drawing/2014/main" id="{877795E9-017B-4505-810D-A5F553A56BC9}"/>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626A1BD-3429-4C11-B230-8AD083EC3EC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24219278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A11CA2-18BF-408B-A40C-B43A0A7B80FA}"/>
              </a:ext>
            </a:extLst>
          </p:cNvPr>
          <p:cNvSpPr>
            <a:spLocks noGrp="1"/>
          </p:cNvSpPr>
          <p:nvPr>
            <p:ph type="title" orient="vert"/>
          </p:nvPr>
        </p:nvSpPr>
        <p:spPr>
          <a:xfrm>
            <a:off x="9899079" y="1079500"/>
            <a:ext cx="1292662" cy="4689476"/>
          </a:xfrm>
        </p:spPr>
        <p:txBody>
          <a:bodyPr vert="eaVert">
            <a:normAutofit/>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E424B6-12FC-41A1-AF7C-7E3931D97204}"/>
              </a:ext>
            </a:extLst>
          </p:cNvPr>
          <p:cNvSpPr>
            <a:spLocks noGrp="1"/>
          </p:cNvSpPr>
          <p:nvPr>
            <p:ph type="body" orient="vert" idx="1"/>
          </p:nvPr>
        </p:nvSpPr>
        <p:spPr>
          <a:xfrm>
            <a:off x="1079499" y="1079500"/>
            <a:ext cx="8495943" cy="468947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35CF957-F921-48CF-97FE-91190C1AE9B3}"/>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12/20/2021</a:t>
            </a:fld>
            <a:endParaRPr lang="en-US"/>
          </a:p>
        </p:txBody>
      </p:sp>
      <p:sp>
        <p:nvSpPr>
          <p:cNvPr id="5" name="Footer Placeholder 4">
            <a:extLst>
              <a:ext uri="{FF2B5EF4-FFF2-40B4-BE49-F238E27FC236}">
                <a16:creationId xmlns:a16="http://schemas.microsoft.com/office/drawing/2014/main" id="{6653F49D-6E0C-47F7-BAAD-A427913DC4D1}"/>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038A122-F390-46CF-BECF-3AE05CA585C4}"/>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21020195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A217A-A229-4751-8D09-0CAD914F628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A9DEA33-60C3-4B28-B3EF-E93D6D46A3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7D3B28-C66B-4279-AB67-2BC1D01239A4}"/>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12/20/2021</a:t>
            </a:fld>
            <a:endParaRPr lang="en-US"/>
          </a:p>
        </p:txBody>
      </p:sp>
      <p:sp>
        <p:nvSpPr>
          <p:cNvPr id="5" name="Footer Placeholder 4">
            <a:extLst>
              <a:ext uri="{FF2B5EF4-FFF2-40B4-BE49-F238E27FC236}">
                <a16:creationId xmlns:a16="http://schemas.microsoft.com/office/drawing/2014/main" id="{8928FF39-A0DA-4F77-9297-B83C86B575D9}"/>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9D7D65A-9D4E-42F6-A8BF-1EEAFB180710}"/>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2254766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017BB-B242-4CC6-887C-83E08CE2D54A}"/>
              </a:ext>
            </a:extLst>
          </p:cNvPr>
          <p:cNvSpPr>
            <a:spLocks noGrp="1"/>
          </p:cNvSpPr>
          <p:nvPr>
            <p:ph type="title"/>
          </p:nvPr>
        </p:nvSpPr>
        <p:spPr>
          <a:xfrm>
            <a:off x="1079500" y="2252663"/>
            <a:ext cx="4457700" cy="2349500"/>
          </a:xfrm>
        </p:spPr>
        <p:txBody>
          <a:bodyPr anchor="ctr" anchorCtr="0">
            <a:normAutofit/>
          </a:bodyPr>
          <a:lstStyle>
            <a:lvl1pPr algn="ctr">
              <a:defRPr sz="2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6695823-EA83-493F-8FEC-C72B5B9CF2FD}"/>
              </a:ext>
            </a:extLst>
          </p:cNvPr>
          <p:cNvSpPr>
            <a:spLocks noGrp="1"/>
          </p:cNvSpPr>
          <p:nvPr>
            <p:ph type="body" idx="1"/>
          </p:nvPr>
        </p:nvSpPr>
        <p:spPr>
          <a:xfrm>
            <a:off x="6654800" y="2252664"/>
            <a:ext cx="4451348" cy="2349500"/>
          </a:xfrm>
        </p:spPr>
        <p:txBody>
          <a:bodyPr anchor="ctr" anchorCtr="0"/>
          <a:lstStyle>
            <a:lvl1pPr marL="0" indent="0">
              <a:buNone/>
              <a:defRPr sz="2400" i="1">
                <a:solidFill>
                  <a:schemeClr val="tx1">
                    <a:alpha val="7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1E08E54-36BB-4AB4-BE1F-5FA8207BEAF8}"/>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12/20/2021</a:t>
            </a:fld>
            <a:endParaRPr lang="en-US"/>
          </a:p>
        </p:txBody>
      </p:sp>
      <p:sp>
        <p:nvSpPr>
          <p:cNvPr id="5" name="Footer Placeholder 4">
            <a:extLst>
              <a:ext uri="{FF2B5EF4-FFF2-40B4-BE49-F238E27FC236}">
                <a16:creationId xmlns:a16="http://schemas.microsoft.com/office/drawing/2014/main" id="{C0453A6A-C55A-40A1-A3BB-DB417047F547}"/>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6D6E656-7AC0-4BD3-AFE5-4B5122E2F2D8}"/>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grpSp>
        <p:nvGrpSpPr>
          <p:cNvPr id="20" name="Group 19">
            <a:extLst>
              <a:ext uri="{FF2B5EF4-FFF2-40B4-BE49-F238E27FC236}">
                <a16:creationId xmlns:a16="http://schemas.microsoft.com/office/drawing/2014/main" id="{E9ABE19D-0B51-4388-93D1-0CD6B767115D}"/>
              </a:ext>
            </a:extLst>
          </p:cNvPr>
          <p:cNvGrpSpPr/>
          <p:nvPr/>
        </p:nvGrpSpPr>
        <p:grpSpPr>
          <a:xfrm>
            <a:off x="999771" y="932104"/>
            <a:ext cx="913428" cy="1032464"/>
            <a:chOff x="999771" y="932104"/>
            <a:chExt cx="913428" cy="1032464"/>
          </a:xfrm>
        </p:grpSpPr>
        <p:grpSp>
          <p:nvGrpSpPr>
            <p:cNvPr id="21" name="Group 20">
              <a:extLst>
                <a:ext uri="{FF2B5EF4-FFF2-40B4-BE49-F238E27FC236}">
                  <a16:creationId xmlns:a16="http://schemas.microsoft.com/office/drawing/2014/main" id="{46226ED6-7133-4222-9552-0EA4B1B3C9FB}"/>
                </a:ext>
              </a:extLst>
            </p:cNvPr>
            <p:cNvGrpSpPr/>
            <p:nvPr/>
          </p:nvGrpSpPr>
          <p:grpSpPr>
            <a:xfrm rot="8100000" flipV="1">
              <a:off x="1047457" y="1290386"/>
              <a:ext cx="865742" cy="628383"/>
              <a:chOff x="558167" y="958515"/>
              <a:chExt cx="865742" cy="628383"/>
            </a:xfrm>
            <a:solidFill>
              <a:schemeClr val="accent3"/>
            </a:solidFill>
          </p:grpSpPr>
          <p:sp>
            <p:nvSpPr>
              <p:cNvPr id="28" name="Freeform: Shape 27">
                <a:extLst>
                  <a:ext uri="{FF2B5EF4-FFF2-40B4-BE49-F238E27FC236}">
                    <a16:creationId xmlns:a16="http://schemas.microsoft.com/office/drawing/2014/main" id="{BE810E40-D42F-4034-93BA-54446465D20B}"/>
                  </a:ext>
                </a:extLst>
              </p:cNvPr>
              <p:cNvSpPr/>
              <p:nvPr/>
            </p:nvSpPr>
            <p:spPr>
              <a:xfrm rot="8100000" flipH="1">
                <a:off x="558167" y="1122160"/>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9" name="Freeform: Shape 28">
                <a:extLst>
                  <a:ext uri="{FF2B5EF4-FFF2-40B4-BE49-F238E27FC236}">
                    <a16:creationId xmlns:a16="http://schemas.microsoft.com/office/drawing/2014/main" id="{60F6BFC2-CA89-42B8-8A5A-E9F26BA87FBB}"/>
                  </a:ext>
                </a:extLst>
              </p:cNvPr>
              <p:cNvSpPr/>
              <p:nvPr/>
            </p:nvSpPr>
            <p:spPr>
              <a:xfrm rot="5400000" flipH="1">
                <a:off x="959170" y="95851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22" name="Group 21">
              <a:extLst>
                <a:ext uri="{FF2B5EF4-FFF2-40B4-BE49-F238E27FC236}">
                  <a16:creationId xmlns:a16="http://schemas.microsoft.com/office/drawing/2014/main" id="{1CA36485-DC1D-48C9-91B2-425DBC66D471}"/>
                </a:ext>
              </a:extLst>
            </p:cNvPr>
            <p:cNvGrpSpPr/>
            <p:nvPr/>
          </p:nvGrpSpPr>
          <p:grpSpPr>
            <a:xfrm rot="10800000" flipH="1" flipV="1">
              <a:off x="999771" y="932104"/>
              <a:ext cx="864005" cy="1032464"/>
              <a:chOff x="2207971" y="2384401"/>
              <a:chExt cx="864005" cy="1032464"/>
            </a:xfrm>
          </p:grpSpPr>
          <p:sp>
            <p:nvSpPr>
              <p:cNvPr id="23" name="Freeform: Shape 22">
                <a:extLst>
                  <a:ext uri="{FF2B5EF4-FFF2-40B4-BE49-F238E27FC236}">
                    <a16:creationId xmlns:a16="http://schemas.microsoft.com/office/drawing/2014/main" id="{0ACF276E-196C-4923-B7D1-48A8E6A1669C}"/>
                  </a:ext>
                </a:extLst>
              </p:cNvPr>
              <p:cNvSpPr/>
              <p:nvPr/>
            </p:nvSpPr>
            <p:spPr>
              <a:xfrm rot="13500000">
                <a:off x="2207971" y="285630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4" name="Freeform: Shape 23">
                <a:extLst>
                  <a:ext uri="{FF2B5EF4-FFF2-40B4-BE49-F238E27FC236}">
                    <a16:creationId xmlns:a16="http://schemas.microsoft.com/office/drawing/2014/main" id="{FFE3686C-DFF6-4995-81B8-FA38F5BB0401}"/>
                  </a:ext>
                </a:extLst>
              </p:cNvPr>
              <p:cNvSpPr/>
              <p:nvPr/>
            </p:nvSpPr>
            <p:spPr>
              <a:xfrm rot="10800000">
                <a:off x="2607238" y="2688467"/>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25" name="Group 24">
                <a:extLst>
                  <a:ext uri="{FF2B5EF4-FFF2-40B4-BE49-F238E27FC236}">
                    <a16:creationId xmlns:a16="http://schemas.microsoft.com/office/drawing/2014/main" id="{9DCBF653-CCB9-47B2-9DD9-68847A45D82D}"/>
                  </a:ext>
                </a:extLst>
              </p:cNvPr>
              <p:cNvGrpSpPr/>
              <p:nvPr/>
            </p:nvGrpSpPr>
            <p:grpSpPr>
              <a:xfrm>
                <a:off x="2440769" y="2384401"/>
                <a:ext cx="313009" cy="1032464"/>
                <a:chOff x="2440769" y="2384401"/>
                <a:chExt cx="313009" cy="1032464"/>
              </a:xfrm>
            </p:grpSpPr>
            <p:cxnSp>
              <p:nvCxnSpPr>
                <p:cNvPr id="26" name="Straight Connector 25">
                  <a:extLst>
                    <a:ext uri="{FF2B5EF4-FFF2-40B4-BE49-F238E27FC236}">
                      <a16:creationId xmlns:a16="http://schemas.microsoft.com/office/drawing/2014/main" id="{7F081A1F-C7C9-4907-AAED-B4E9B64973FB}"/>
                    </a:ext>
                  </a:extLst>
                </p:cNvPr>
                <p:cNvCxnSpPr>
                  <a:cxnSpLocks/>
                </p:cNvCxnSpPr>
                <p:nvPr/>
              </p:nvCxnSpPr>
              <p:spPr>
                <a:xfrm rot="10800000" flipH="1">
                  <a:off x="2440769" y="2516865"/>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4F8F89A-0719-4D9A-8379-9EEBD7201052}"/>
                    </a:ext>
                  </a:extLst>
                </p:cNvPr>
                <p:cNvCxnSpPr>
                  <a:cxnSpLocks/>
                </p:cNvCxnSpPr>
                <p:nvPr/>
              </p:nvCxnSpPr>
              <p:spPr>
                <a:xfrm rot="8100000" flipH="1">
                  <a:off x="2753778" y="2384401"/>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grpSp>
        <p:nvGrpSpPr>
          <p:cNvPr id="30" name="Group 29">
            <a:extLst>
              <a:ext uri="{FF2B5EF4-FFF2-40B4-BE49-F238E27FC236}">
                <a16:creationId xmlns:a16="http://schemas.microsoft.com/office/drawing/2014/main" id="{E7AA5779-FF0F-4ACF-A56C-710A4CDEC8A3}"/>
              </a:ext>
            </a:extLst>
          </p:cNvPr>
          <p:cNvGrpSpPr/>
          <p:nvPr/>
        </p:nvGrpSpPr>
        <p:grpSpPr>
          <a:xfrm>
            <a:off x="1437136" y="649304"/>
            <a:ext cx="388541" cy="388541"/>
            <a:chOff x="5752675" y="5440856"/>
            <a:chExt cx="388541" cy="388541"/>
          </a:xfrm>
        </p:grpSpPr>
        <p:sp>
          <p:nvSpPr>
            <p:cNvPr id="31" name="Oval 30">
              <a:extLst>
                <a:ext uri="{FF2B5EF4-FFF2-40B4-BE49-F238E27FC236}">
                  <a16:creationId xmlns:a16="http://schemas.microsoft.com/office/drawing/2014/main" id="{5F0ADB13-4626-4F84-B513-0B58E65C248E}"/>
                </a:ext>
              </a:extLst>
            </p:cNvPr>
            <p:cNvSpPr/>
            <p:nvPr/>
          </p:nvSpPr>
          <p:spPr>
            <a:xfrm rot="10800000">
              <a:off x="5800801" y="5488982"/>
              <a:ext cx="340415" cy="3404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2" name="Oval 31">
              <a:extLst>
                <a:ext uri="{FF2B5EF4-FFF2-40B4-BE49-F238E27FC236}">
                  <a16:creationId xmlns:a16="http://schemas.microsoft.com/office/drawing/2014/main" id="{AF46BC46-AD78-4932-95BA-D3009154CA7A}"/>
                </a:ext>
              </a:extLst>
            </p:cNvPr>
            <p:cNvSpPr/>
            <p:nvPr/>
          </p:nvSpPr>
          <p:spPr>
            <a:xfrm>
              <a:off x="5752675" y="5440856"/>
              <a:ext cx="340415" cy="340415"/>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cxnSp>
        <p:nvCxnSpPr>
          <p:cNvPr id="33" name="Straight Connector 32">
            <a:extLst>
              <a:ext uri="{FF2B5EF4-FFF2-40B4-BE49-F238E27FC236}">
                <a16:creationId xmlns:a16="http://schemas.microsoft.com/office/drawing/2014/main" id="{D38118F0-6EA8-4901-9161-9101C6DDD97E}"/>
              </a:ext>
            </a:extLst>
          </p:cNvPr>
          <p:cNvCxnSpPr>
            <a:cxnSpLocks/>
          </p:cNvCxnSpPr>
          <p:nvPr/>
        </p:nvCxnSpPr>
        <p:spPr>
          <a:xfrm rot="16200000" flipH="1">
            <a:off x="5826000" y="342900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36591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D013D-A80D-4455-B886-0C3448294C02}"/>
              </a:ext>
            </a:extLst>
          </p:cNvPr>
          <p:cNvSpPr>
            <a:spLocks noGrp="1"/>
          </p:cNvSpPr>
          <p:nvPr>
            <p:ph type="title"/>
          </p:nvPr>
        </p:nvSpPr>
        <p:spPr/>
        <p:txBody>
          <a:bodyPr/>
          <a:lstStyle>
            <a:lvl1pPr algn="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A99D3AB-20B9-4D90-8106-506F443682C8}"/>
              </a:ext>
            </a:extLst>
          </p:cNvPr>
          <p:cNvSpPr>
            <a:spLocks noGrp="1"/>
          </p:cNvSpPr>
          <p:nvPr>
            <p:ph sz="half" idx="1"/>
          </p:nvPr>
        </p:nvSpPr>
        <p:spPr>
          <a:xfrm>
            <a:off x="1085850" y="1790700"/>
            <a:ext cx="4740150" cy="3978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85F9DF39-257F-4C10-A7B4-1AA1C66F28E9}"/>
              </a:ext>
            </a:extLst>
          </p:cNvPr>
          <p:cNvSpPr>
            <a:spLocks noGrp="1"/>
          </p:cNvSpPr>
          <p:nvPr>
            <p:ph sz="half" idx="2"/>
          </p:nvPr>
        </p:nvSpPr>
        <p:spPr>
          <a:xfrm>
            <a:off x="6366000" y="1790700"/>
            <a:ext cx="4740150" cy="3978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0E57E5E-B324-4633-AB65-4A53498B9FA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12/20/2021</a:t>
            </a:fld>
            <a:endParaRPr lang="en-US"/>
          </a:p>
        </p:txBody>
      </p:sp>
      <p:sp>
        <p:nvSpPr>
          <p:cNvPr id="6" name="Footer Placeholder 5">
            <a:extLst>
              <a:ext uri="{FF2B5EF4-FFF2-40B4-BE49-F238E27FC236}">
                <a16:creationId xmlns:a16="http://schemas.microsoft.com/office/drawing/2014/main" id="{5B42A16D-8423-4C91-B839-F95380250FA3}"/>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063AD46B-C875-4F91-8991-4A4E5D768D9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26321982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170C3-74D3-4445-A879-4F7CF42ED29A}"/>
              </a:ext>
            </a:extLst>
          </p:cNvPr>
          <p:cNvSpPr>
            <a:spLocks noGrp="1"/>
          </p:cNvSpPr>
          <p:nvPr>
            <p:ph type="title"/>
          </p:nvPr>
        </p:nvSpPr>
        <p:spPr>
          <a:xfrm>
            <a:off x="1079500" y="1011238"/>
            <a:ext cx="10026650" cy="655637"/>
          </a:xfrm>
        </p:spPr>
        <p:txBody>
          <a:bodyPr>
            <a:normAutofit/>
          </a:bodyPr>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2B64494-3C1C-49FE-ADB2-6F41CEEA82EF}"/>
              </a:ext>
            </a:extLst>
          </p:cNvPr>
          <p:cNvSpPr>
            <a:spLocks noGrp="1"/>
          </p:cNvSpPr>
          <p:nvPr>
            <p:ph type="body" idx="1"/>
          </p:nvPr>
        </p:nvSpPr>
        <p:spPr>
          <a:xfrm>
            <a:off x="1079500" y="1854200"/>
            <a:ext cx="4741200" cy="553998"/>
          </a:xfrm>
        </p:spPr>
        <p:txBody>
          <a:bodyPr anchor="t" anchorCtr="0">
            <a:normAutofit/>
          </a:bodyPr>
          <a:lstStyle>
            <a:lvl1pPr marL="0" indent="0">
              <a:lnSpc>
                <a:spcPct val="100000"/>
              </a:lnSpc>
              <a:buNone/>
              <a:defRPr sz="1800" b="0" cap="all" spc="300" baseline="0">
                <a:solidFill>
                  <a:schemeClr val="tx1">
                    <a:alpha val="8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EE19A6-8340-43A4-9B30-A27DEB9E2BF1}"/>
              </a:ext>
            </a:extLst>
          </p:cNvPr>
          <p:cNvSpPr>
            <a:spLocks noGrp="1"/>
          </p:cNvSpPr>
          <p:nvPr>
            <p:ph sz="half" idx="2"/>
          </p:nvPr>
        </p:nvSpPr>
        <p:spPr>
          <a:xfrm>
            <a:off x="1079500" y="2525561"/>
            <a:ext cx="4741200" cy="3243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7B9D4B31-0090-483A-BF84-CEA2B22D51D5}"/>
              </a:ext>
            </a:extLst>
          </p:cNvPr>
          <p:cNvSpPr>
            <a:spLocks noGrp="1"/>
          </p:cNvSpPr>
          <p:nvPr>
            <p:ph type="body" sz="quarter" idx="3"/>
          </p:nvPr>
        </p:nvSpPr>
        <p:spPr>
          <a:xfrm>
            <a:off x="6364950" y="1854200"/>
            <a:ext cx="4741200" cy="553998"/>
          </a:xfrm>
        </p:spPr>
        <p:txBody>
          <a:bodyPr anchor="t" anchorCtr="0">
            <a:normAutofit/>
          </a:bodyPr>
          <a:lstStyle>
            <a:lvl1pPr marL="0" indent="0">
              <a:lnSpc>
                <a:spcPct val="100000"/>
              </a:lnSpc>
              <a:buNone/>
              <a:defRPr sz="1800" b="0" cap="all" spc="300" baseline="0">
                <a:solidFill>
                  <a:schemeClr val="tx1">
                    <a:alpha val="8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8DB9E9-0BD8-4F85-9342-5C5BA0D35CEA}"/>
              </a:ext>
            </a:extLst>
          </p:cNvPr>
          <p:cNvSpPr>
            <a:spLocks noGrp="1"/>
          </p:cNvSpPr>
          <p:nvPr>
            <p:ph sz="quarter" idx="4"/>
          </p:nvPr>
        </p:nvSpPr>
        <p:spPr>
          <a:xfrm>
            <a:off x="6364950" y="2525560"/>
            <a:ext cx="4741200" cy="3243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52AE3D3E-6168-45C3-BAB4-04FFFB98354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12/20/2021</a:t>
            </a:fld>
            <a:endParaRPr lang="en-US"/>
          </a:p>
        </p:txBody>
      </p:sp>
      <p:sp>
        <p:nvSpPr>
          <p:cNvPr id="8" name="Footer Placeholder 7">
            <a:extLst>
              <a:ext uri="{FF2B5EF4-FFF2-40B4-BE49-F238E27FC236}">
                <a16:creationId xmlns:a16="http://schemas.microsoft.com/office/drawing/2014/main" id="{DA8F8D02-7CCF-4321-847A-CD553E52A342}"/>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9F966368-2A9A-4617-A2A9-E4E9ACD06381}"/>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41188571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0855A-C7D7-455F-BD47-AB4221DD0240}"/>
              </a:ext>
            </a:extLst>
          </p:cNvPr>
          <p:cNvSpPr>
            <a:spLocks noGrp="1"/>
          </p:cNvSpPr>
          <p:nvPr>
            <p:ph type="title"/>
          </p:nvPr>
        </p:nvSpPr>
        <p:spPr>
          <a:xfrm>
            <a:off x="1079500" y="1079500"/>
            <a:ext cx="10026650" cy="4689475"/>
          </a:xfrm>
        </p:spPr>
        <p:txBody>
          <a:bodyPr anchor="ctr"/>
          <a:lstStyle>
            <a:lvl1pPr algn="ctr">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1629F6FD-C2F8-4688-B52A-ED76F48B8B4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12/20/2021</a:t>
            </a:fld>
            <a:endParaRPr lang="en-US"/>
          </a:p>
        </p:txBody>
      </p:sp>
      <p:sp>
        <p:nvSpPr>
          <p:cNvPr id="4" name="Footer Placeholder 3">
            <a:extLst>
              <a:ext uri="{FF2B5EF4-FFF2-40B4-BE49-F238E27FC236}">
                <a16:creationId xmlns:a16="http://schemas.microsoft.com/office/drawing/2014/main" id="{AB358F0F-237C-4F8E-A5A7-48269F700B1D}"/>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68C3629E-70C3-44A4-A268-2194CD424AF9}"/>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2750465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0232D4-EC56-49D3-B967-D972B5E5E2C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12/20/2021</a:t>
            </a:fld>
            <a:endParaRPr lang="en-US"/>
          </a:p>
        </p:txBody>
      </p:sp>
      <p:sp>
        <p:nvSpPr>
          <p:cNvPr id="3" name="Footer Placeholder 2">
            <a:extLst>
              <a:ext uri="{FF2B5EF4-FFF2-40B4-BE49-F238E27FC236}">
                <a16:creationId xmlns:a16="http://schemas.microsoft.com/office/drawing/2014/main" id="{0B2C3171-136A-405F-B1CF-C0DAFAA21E41}"/>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76523E7E-BA29-40D2-BE24-10E7F7050409}"/>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1292238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607EF-706F-47DD-B487-7C3E4EDE1945}"/>
              </a:ext>
            </a:extLst>
          </p:cNvPr>
          <p:cNvSpPr>
            <a:spLocks noGrp="1"/>
          </p:cNvSpPr>
          <p:nvPr>
            <p:ph type="title"/>
          </p:nvPr>
        </p:nvSpPr>
        <p:spPr>
          <a:xfrm>
            <a:off x="1071607" y="1011238"/>
            <a:ext cx="3906000" cy="1292400"/>
          </a:xfrm>
        </p:spPr>
        <p:txBody>
          <a:bodyPr anchor="t" anchorCtr="0">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8298442-7D9F-4D62-866B-FBA382F06C4C}"/>
              </a:ext>
            </a:extLst>
          </p:cNvPr>
          <p:cNvSpPr>
            <a:spLocks noGrp="1"/>
          </p:cNvSpPr>
          <p:nvPr>
            <p:ph idx="1"/>
          </p:nvPr>
        </p:nvSpPr>
        <p:spPr>
          <a:xfrm>
            <a:off x="5537200" y="955230"/>
            <a:ext cx="5583193" cy="4813745"/>
          </a:xfrm>
        </p:spPr>
        <p:txBody>
          <a:bodyPr/>
          <a:lstStyle>
            <a:lvl1pPr marL="0" indent="0">
              <a:lnSpc>
                <a:spcPct val="100000"/>
              </a:lnSpc>
              <a:buFontTx/>
              <a:buNone/>
              <a:defRPr sz="4800"/>
            </a:lvl1pPr>
            <a:lvl2pPr marL="0">
              <a:lnSpc>
                <a:spcPct val="100000"/>
              </a:lnSpc>
              <a:defRPr sz="4800"/>
            </a:lvl2pPr>
            <a:lvl3pPr marL="0" indent="0">
              <a:buNone/>
              <a:defRPr sz="2000"/>
            </a:lvl3pPr>
            <a:lvl4pPr marL="0">
              <a:defRPr sz="2000"/>
            </a:lvl4pPr>
            <a:lvl5pPr marL="360000">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67D1DB7-AC43-460E-B3C5-9F8B37D1B50A}"/>
              </a:ext>
            </a:extLst>
          </p:cNvPr>
          <p:cNvSpPr>
            <a:spLocks noGrp="1"/>
          </p:cNvSpPr>
          <p:nvPr>
            <p:ph type="body" sz="half" idx="2"/>
          </p:nvPr>
        </p:nvSpPr>
        <p:spPr>
          <a:xfrm>
            <a:off x="1079499" y="2664000"/>
            <a:ext cx="3905999" cy="3106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0C5DE9-6995-4F6E-AF64-6CE9A677971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12/20/2021</a:t>
            </a:fld>
            <a:endParaRPr lang="en-US"/>
          </a:p>
        </p:txBody>
      </p:sp>
      <p:sp>
        <p:nvSpPr>
          <p:cNvPr id="6" name="Footer Placeholder 5">
            <a:extLst>
              <a:ext uri="{FF2B5EF4-FFF2-40B4-BE49-F238E27FC236}">
                <a16:creationId xmlns:a16="http://schemas.microsoft.com/office/drawing/2014/main" id="{388BC655-2B4D-48CA-90B9-740400332295}"/>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1314A7E0-1D83-4CE0-9FFE-3EEE2B3C27ED}"/>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2879663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F7F85-950A-4BED-AE31-5C85DE4FA488}"/>
              </a:ext>
            </a:extLst>
          </p:cNvPr>
          <p:cNvSpPr>
            <a:spLocks noGrp="1"/>
          </p:cNvSpPr>
          <p:nvPr>
            <p:ph type="title"/>
          </p:nvPr>
        </p:nvSpPr>
        <p:spPr>
          <a:xfrm>
            <a:off x="1079501" y="1011238"/>
            <a:ext cx="3905250" cy="1292662"/>
          </a:xfrm>
        </p:spPr>
        <p:txBody>
          <a:bodyPr anchor="t" anchorCtr="0">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813A008-3741-4305-8A06-C0D8404A32BB}"/>
              </a:ext>
            </a:extLst>
          </p:cNvPr>
          <p:cNvSpPr>
            <a:spLocks noGrp="1"/>
          </p:cNvSpPr>
          <p:nvPr>
            <p:ph type="pic" idx="1"/>
          </p:nvPr>
        </p:nvSpPr>
        <p:spPr>
          <a:xfrm>
            <a:off x="5537200" y="531813"/>
            <a:ext cx="6113812" cy="57848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BF2ADC63-3365-4920-AF26-600F4D2EA579}"/>
              </a:ext>
            </a:extLst>
          </p:cNvPr>
          <p:cNvSpPr>
            <a:spLocks noGrp="1"/>
          </p:cNvSpPr>
          <p:nvPr>
            <p:ph type="body" sz="half" idx="2"/>
          </p:nvPr>
        </p:nvSpPr>
        <p:spPr>
          <a:xfrm>
            <a:off x="1079500" y="2663825"/>
            <a:ext cx="3905250" cy="310515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C161BE-EF8B-4F4D-8197-61442EBC46B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12/20/2021</a:t>
            </a:fld>
            <a:endParaRPr lang="en-US"/>
          </a:p>
        </p:txBody>
      </p:sp>
      <p:sp>
        <p:nvSpPr>
          <p:cNvPr id="6" name="Footer Placeholder 5">
            <a:extLst>
              <a:ext uri="{FF2B5EF4-FFF2-40B4-BE49-F238E27FC236}">
                <a16:creationId xmlns:a16="http://schemas.microsoft.com/office/drawing/2014/main" id="{9FD37897-BFE5-414E-9334-53116988DC37}"/>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F5BF024-9A20-4B80-976D-420DCCD1616D}"/>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63010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700152-D18D-4405-8FB2-5985831B57A0}"/>
              </a:ext>
            </a:extLst>
          </p:cNvPr>
          <p:cNvSpPr>
            <a:spLocks noGrp="1"/>
          </p:cNvSpPr>
          <p:nvPr>
            <p:ph type="title"/>
          </p:nvPr>
        </p:nvSpPr>
        <p:spPr>
          <a:xfrm>
            <a:off x="1079500" y="1011238"/>
            <a:ext cx="10026650" cy="655637"/>
          </a:xfrm>
          <a:prstGeom prst="rect">
            <a:avLst/>
          </a:prstGeom>
        </p:spPr>
        <p:txBody>
          <a:bodyPr vert="horz" lIns="0" tIns="0" rIns="0" bIns="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22E92E1-0C4A-474E-8E29-8DB404101BA7}"/>
              </a:ext>
            </a:extLst>
          </p:cNvPr>
          <p:cNvSpPr>
            <a:spLocks noGrp="1"/>
          </p:cNvSpPr>
          <p:nvPr>
            <p:ph type="body" idx="1"/>
          </p:nvPr>
        </p:nvSpPr>
        <p:spPr>
          <a:xfrm>
            <a:off x="1079500" y="1790700"/>
            <a:ext cx="10026650" cy="3978275"/>
          </a:xfrm>
          <a:prstGeom prst="rect">
            <a:avLst/>
          </a:prstGeom>
        </p:spPr>
        <p:txBody>
          <a:bodyPr vert="horz" lIns="0" tIns="0" rIns="0" bIns="0" rtlCol="0" anchor="t" anchorCtr="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122E245-B48B-4526-8D2D-9475E64B0624}"/>
              </a:ext>
            </a:extLst>
          </p:cNvPr>
          <p:cNvSpPr>
            <a:spLocks noGrp="1"/>
          </p:cNvSpPr>
          <p:nvPr>
            <p:ph type="dt" sz="half" idx="2"/>
          </p:nvPr>
        </p:nvSpPr>
        <p:spPr>
          <a:xfrm>
            <a:off x="541338" y="6401999"/>
            <a:ext cx="2206625" cy="369332"/>
          </a:xfrm>
          <a:prstGeom prst="rect">
            <a:avLst/>
          </a:prstGeom>
        </p:spPr>
        <p:txBody>
          <a:bodyPr vert="horz" lIns="0" tIns="0" rIns="0" bIns="0" rtlCol="0" anchor="ctr">
            <a:normAutofit/>
          </a:bodyPr>
          <a:lstStyle>
            <a:lvl1pPr algn="l">
              <a:defRPr sz="1000" cap="all" spc="300" baseline="0">
                <a:solidFill>
                  <a:schemeClr val="tx1">
                    <a:alpha val="70000"/>
                  </a:schemeClr>
                </a:solidFill>
              </a:defRPr>
            </a:lvl1pPr>
          </a:lstStyle>
          <a:p>
            <a:fld id="{64F0E216-BA48-4F04-AC4F-645AA0DD6AC6}" type="datetimeFigureOut">
              <a:rPr lang="en-US" smtClean="0"/>
              <a:pPr/>
              <a:t>12/20/2021</a:t>
            </a:fld>
            <a:endParaRPr lang="en-US" dirty="0"/>
          </a:p>
        </p:txBody>
      </p:sp>
      <p:sp>
        <p:nvSpPr>
          <p:cNvPr id="5" name="Footer Placeholder 4">
            <a:extLst>
              <a:ext uri="{FF2B5EF4-FFF2-40B4-BE49-F238E27FC236}">
                <a16:creationId xmlns:a16="http://schemas.microsoft.com/office/drawing/2014/main" id="{C2A0FE5C-A494-40F2-A357-786AFFA6318E}"/>
              </a:ext>
            </a:extLst>
          </p:cNvPr>
          <p:cNvSpPr>
            <a:spLocks noGrp="1"/>
          </p:cNvSpPr>
          <p:nvPr>
            <p:ph type="ftr" sz="quarter" idx="3"/>
          </p:nvPr>
        </p:nvSpPr>
        <p:spPr>
          <a:xfrm>
            <a:off x="3308350" y="6401999"/>
            <a:ext cx="5575300" cy="369332"/>
          </a:xfrm>
          <a:prstGeom prst="rect">
            <a:avLst/>
          </a:prstGeom>
        </p:spPr>
        <p:txBody>
          <a:bodyPr vert="horz" lIns="0" tIns="0" rIns="0" bIns="0" rtlCol="0" anchor="ctr">
            <a:normAutofit/>
          </a:bodyPr>
          <a:lstStyle>
            <a:lvl1pPr algn="ctr">
              <a:defRPr sz="1000" cap="all" spc="300" baseline="0">
                <a:solidFill>
                  <a:schemeClr val="tx1">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504686A1-EDE2-44D9-A671-F708A6F883D7}"/>
              </a:ext>
            </a:extLst>
          </p:cNvPr>
          <p:cNvSpPr>
            <a:spLocks noGrp="1"/>
          </p:cNvSpPr>
          <p:nvPr>
            <p:ph type="sldNum" sz="quarter" idx="4"/>
          </p:nvPr>
        </p:nvSpPr>
        <p:spPr>
          <a:xfrm>
            <a:off x="9442800" y="6401999"/>
            <a:ext cx="2208212" cy="369332"/>
          </a:xfrm>
          <a:prstGeom prst="rect">
            <a:avLst/>
          </a:prstGeom>
        </p:spPr>
        <p:txBody>
          <a:bodyPr vert="horz" lIns="0" tIns="0" rIns="0" bIns="0" rtlCol="0" anchor="ctr">
            <a:normAutofit/>
          </a:bodyPr>
          <a:lstStyle>
            <a:lvl1pPr algn="r">
              <a:defRPr sz="1000" cap="all" spc="300" baseline="0">
                <a:solidFill>
                  <a:schemeClr val="tx1">
                    <a:alpha val="70000"/>
                  </a:schemeClr>
                </a:solidFill>
              </a:defRPr>
            </a:lvl1p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1325917681"/>
      </p:ext>
    </p:extLst>
  </p:cSld>
  <p:clrMap bg1="dk1" tx1="lt1" bg2="dk2" tx2="lt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59" r:id="rId6"/>
    <p:sldLayoutId id="2147483764" r:id="rId7"/>
    <p:sldLayoutId id="2147483760" r:id="rId8"/>
    <p:sldLayoutId id="2147483761" r:id="rId9"/>
    <p:sldLayoutId id="2147483762" r:id="rId10"/>
    <p:sldLayoutId id="2147483763" r:id="rId11"/>
  </p:sldLayoutIdLst>
  <p:txStyles>
    <p:titleStyle>
      <a:lvl1pPr algn="l"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p:titleStyle>
    <p:bodyStyle>
      <a:lvl1pPr marL="360000" indent="-360000" algn="l" defTabSz="914400" rtl="0" eaLnBrk="1" latinLnBrk="0" hangingPunct="1">
        <a:lnSpc>
          <a:spcPct val="125000"/>
        </a:lnSpc>
        <a:spcBef>
          <a:spcPts val="10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1pPr>
      <a:lvl2pPr marL="3600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2pPr>
      <a:lvl3pPr marL="1080000" indent="-36000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3pPr>
      <a:lvl4pPr marL="10800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4pPr>
      <a:lvl5pPr marL="1800000" indent="-36000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hyperlink" Target="https://www.wowza.com/blog/webrtc-encryption-and-security" TargetMode="External"/><Relationship Id="rId3" Type="http://schemas.openxmlformats.org/officeDocument/2006/relationships/hyperlink" Target="https://developer.mozilla.org/en-US/docs/Web/API/WebRTC_API" TargetMode="External"/><Relationship Id="rId7" Type="http://schemas.openxmlformats.org/officeDocument/2006/relationships/hyperlink" Target="https://medium.com/firebase-developers/cloud-firestore-basics-in-android-98ccabbc949b" TargetMode="External"/><Relationship Id="rId2" Type="http://schemas.openxmlformats.org/officeDocument/2006/relationships/hyperlink" Target="https://webrtc.org/" TargetMode="External"/><Relationship Id="rId1" Type="http://schemas.openxmlformats.org/officeDocument/2006/relationships/slideLayout" Target="../slideLayouts/slideLayout2.xml"/><Relationship Id="rId6" Type="http://schemas.openxmlformats.org/officeDocument/2006/relationships/hyperlink" Target="https://medium.com/@otacorporation0520/set-up-stun-turn-server-for-the-video-chat-app-ee8dc6fb9b15" TargetMode="External"/><Relationship Id="rId5" Type="http://schemas.openxmlformats.org/officeDocument/2006/relationships/hyperlink" Target="https://firebase.google.com/products/firestore?gclid=Cj0KCQiA8ICOBhDmARIsAEGI6o0e32HazMClJn_giENN2VEqCfJTXisvnHPHI2vImqndQZIfZnrNqgcaAnHoEALw_wcB&amp;gclsrc=aw.ds" TargetMode="External"/><Relationship Id="rId4" Type="http://schemas.openxmlformats.org/officeDocument/2006/relationships/hyperlink" Target="https://vitejs.dev/guide/"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15">
            <a:extLst>
              <a:ext uri="{FF2B5EF4-FFF2-40B4-BE49-F238E27FC236}">
                <a16:creationId xmlns:a16="http://schemas.microsoft.com/office/drawing/2014/main" id="{1AEB7F98-32EC-40D3-89EE-C843302316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84B629-01D2-4BE0-91D6-EDC969EED014}"/>
              </a:ext>
            </a:extLst>
          </p:cNvPr>
          <p:cNvSpPr>
            <a:spLocks noGrp="1"/>
          </p:cNvSpPr>
          <p:nvPr>
            <p:ph type="ctrTitle"/>
          </p:nvPr>
        </p:nvSpPr>
        <p:spPr>
          <a:xfrm>
            <a:off x="540988" y="540033"/>
            <a:ext cx="3884962" cy="1331604"/>
          </a:xfrm>
        </p:spPr>
        <p:txBody>
          <a:bodyPr vert="horz" lIns="0" tIns="0" rIns="0" bIns="0" rtlCol="0" anchor="b" anchorCtr="0">
            <a:normAutofit fontScale="90000"/>
          </a:bodyPr>
          <a:lstStyle/>
          <a:p>
            <a:r>
              <a:rPr lang="en-US" sz="2600" dirty="0"/>
              <a:t>Video and Screen Sharing Application- FINAL PRESENTATION</a:t>
            </a:r>
          </a:p>
        </p:txBody>
      </p:sp>
      <p:cxnSp>
        <p:nvCxnSpPr>
          <p:cNvPr id="22" name="Straight Connector 17">
            <a:extLst>
              <a:ext uri="{FF2B5EF4-FFF2-40B4-BE49-F238E27FC236}">
                <a16:creationId xmlns:a16="http://schemas.microsoft.com/office/drawing/2014/main" id="{77C6DF49-CBE3-4038-AC78-35DE4FD7CE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13469" y="2310207"/>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69F96191-E300-4423-82B5-2B1A605E2B5C}"/>
              </a:ext>
            </a:extLst>
          </p:cNvPr>
          <p:cNvSpPr>
            <a:spLocks noGrp="1"/>
          </p:cNvSpPr>
          <p:nvPr>
            <p:ph type="subTitle" idx="1"/>
          </p:nvPr>
        </p:nvSpPr>
        <p:spPr>
          <a:xfrm>
            <a:off x="540988" y="2759076"/>
            <a:ext cx="3884962" cy="3009899"/>
          </a:xfrm>
        </p:spPr>
        <p:txBody>
          <a:bodyPr vert="horz" lIns="0" tIns="0" rIns="0" bIns="0" rtlCol="0" anchor="t" anchorCtr="0">
            <a:normAutofit/>
          </a:bodyPr>
          <a:lstStyle/>
          <a:p>
            <a:pPr algn="l"/>
            <a:r>
              <a:rPr lang="en-US" sz="2000" dirty="0"/>
              <a:t>Vineeth Mohan Edukulla</a:t>
            </a:r>
          </a:p>
          <a:p>
            <a:pPr algn="l"/>
            <a:r>
              <a:rPr lang="en-US" sz="2000" dirty="0"/>
              <a:t>Haritha Andem</a:t>
            </a:r>
          </a:p>
          <a:p>
            <a:pPr algn="l"/>
            <a:r>
              <a:rPr lang="en-US" sz="2000" dirty="0" err="1"/>
              <a:t>Saikrishna</a:t>
            </a:r>
            <a:r>
              <a:rPr lang="en-US" sz="2000" dirty="0"/>
              <a:t> </a:t>
            </a:r>
            <a:r>
              <a:rPr lang="en-US" sz="2000" dirty="0" err="1"/>
              <a:t>Kyatam</a:t>
            </a:r>
            <a:endParaRPr lang="en-US" sz="2000" dirty="0"/>
          </a:p>
          <a:p>
            <a:pPr algn="l"/>
            <a:r>
              <a:rPr lang="en-US" sz="2000" dirty="0" err="1"/>
              <a:t>Abinash</a:t>
            </a:r>
            <a:r>
              <a:rPr lang="en-US" sz="2000" dirty="0"/>
              <a:t> Banda</a:t>
            </a:r>
          </a:p>
        </p:txBody>
      </p:sp>
      <p:sp>
        <p:nvSpPr>
          <p:cNvPr id="20" name="Rectangle 19">
            <a:extLst>
              <a:ext uri="{FF2B5EF4-FFF2-40B4-BE49-F238E27FC236}">
                <a16:creationId xmlns:a16="http://schemas.microsoft.com/office/drawing/2014/main" id="{DAD9000E-708C-464D-A86F-4ABE391B6B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6337" y="0"/>
            <a:ext cx="7205663" cy="6858000"/>
          </a:xfrm>
          <a:prstGeom prst="rect">
            <a:avLst/>
          </a:prstGeom>
          <a:solidFill>
            <a:schemeClr val="bg1">
              <a:alpha val="2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pic>
        <p:nvPicPr>
          <p:cNvPr id="4" name="Video 3">
            <a:extLst>
              <a:ext uri="{FF2B5EF4-FFF2-40B4-BE49-F238E27FC236}">
                <a16:creationId xmlns:a16="http://schemas.microsoft.com/office/drawing/2014/main" id="{D9726509-CC22-4BE9-8AF0-B2741D71381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5537200" y="1713046"/>
            <a:ext cx="6113812" cy="3429252"/>
          </a:xfrm>
          <a:prstGeom prst="rect">
            <a:avLst/>
          </a:prstGeom>
        </p:spPr>
      </p:pic>
    </p:spTree>
    <p:extLst>
      <p:ext uri="{BB962C8B-B14F-4D97-AF65-F5344CB8AC3E}">
        <p14:creationId xmlns:p14="http://schemas.microsoft.com/office/powerpoint/2010/main" val="1255169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149F9-DBDA-4777-A7D5-A1AA4B813470}"/>
              </a:ext>
            </a:extLst>
          </p:cNvPr>
          <p:cNvSpPr>
            <a:spLocks noGrp="1"/>
          </p:cNvSpPr>
          <p:nvPr>
            <p:ph type="title"/>
          </p:nvPr>
        </p:nvSpPr>
        <p:spPr>
          <a:xfrm>
            <a:off x="-610152" y="1041055"/>
            <a:ext cx="10026650" cy="655637"/>
          </a:xfrm>
        </p:spPr>
        <p:txBody>
          <a:bodyPr/>
          <a:lstStyle/>
          <a:p>
            <a:r>
              <a:rPr lang="en-US" dirty="0"/>
              <a:t>                         PROJECT- USER INTERFACE</a:t>
            </a:r>
          </a:p>
        </p:txBody>
      </p:sp>
      <p:pic>
        <p:nvPicPr>
          <p:cNvPr id="5" name="Content Placeholder 4">
            <a:extLst>
              <a:ext uri="{FF2B5EF4-FFF2-40B4-BE49-F238E27FC236}">
                <a16:creationId xmlns:a16="http://schemas.microsoft.com/office/drawing/2014/main" id="{1D6C4840-4079-4B4F-8592-11CF48185490}"/>
              </a:ext>
            </a:extLst>
          </p:cNvPr>
          <p:cNvPicPr>
            <a:picLocks noGrp="1" noChangeAspect="1"/>
          </p:cNvPicPr>
          <p:nvPr>
            <p:ph idx="1"/>
          </p:nvPr>
        </p:nvPicPr>
        <p:blipFill>
          <a:blip r:embed="rId2"/>
          <a:stretch>
            <a:fillRect/>
          </a:stretch>
        </p:blipFill>
        <p:spPr>
          <a:xfrm>
            <a:off x="924339" y="1868487"/>
            <a:ext cx="10843591" cy="4621765"/>
          </a:xfrm>
        </p:spPr>
      </p:pic>
    </p:spTree>
    <p:extLst>
      <p:ext uri="{BB962C8B-B14F-4D97-AF65-F5344CB8AC3E}">
        <p14:creationId xmlns:p14="http://schemas.microsoft.com/office/powerpoint/2010/main" val="3046059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CDD8F-F2C4-4759-8AAF-87325CC4A12D}"/>
              </a:ext>
            </a:extLst>
          </p:cNvPr>
          <p:cNvSpPr>
            <a:spLocks noGrp="1"/>
          </p:cNvSpPr>
          <p:nvPr>
            <p:ph type="title"/>
          </p:nvPr>
        </p:nvSpPr>
        <p:spPr/>
        <p:txBody>
          <a:bodyPr/>
          <a:lstStyle/>
          <a:p>
            <a:r>
              <a:rPr lang="en-US" dirty="0"/>
              <a:t>			VIDEO SHARING</a:t>
            </a:r>
          </a:p>
        </p:txBody>
      </p:sp>
      <p:pic>
        <p:nvPicPr>
          <p:cNvPr id="5" name="Content Placeholder 4">
            <a:extLst>
              <a:ext uri="{FF2B5EF4-FFF2-40B4-BE49-F238E27FC236}">
                <a16:creationId xmlns:a16="http://schemas.microsoft.com/office/drawing/2014/main" id="{23604492-50FF-4745-9736-87F69C28E14A}"/>
              </a:ext>
            </a:extLst>
          </p:cNvPr>
          <p:cNvPicPr>
            <a:picLocks noGrp="1" noChangeAspect="1"/>
          </p:cNvPicPr>
          <p:nvPr>
            <p:ph idx="1"/>
          </p:nvPr>
        </p:nvPicPr>
        <p:blipFill>
          <a:blip r:embed="rId2"/>
          <a:stretch>
            <a:fillRect/>
          </a:stretch>
        </p:blipFill>
        <p:spPr>
          <a:xfrm>
            <a:off x="1079500" y="1888435"/>
            <a:ext cx="10026650" cy="3880540"/>
          </a:xfrm>
        </p:spPr>
      </p:pic>
    </p:spTree>
    <p:extLst>
      <p:ext uri="{BB962C8B-B14F-4D97-AF65-F5344CB8AC3E}">
        <p14:creationId xmlns:p14="http://schemas.microsoft.com/office/powerpoint/2010/main" val="38224921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A5007-8BA9-450C-A156-7FFDA43DAA1D}"/>
              </a:ext>
            </a:extLst>
          </p:cNvPr>
          <p:cNvSpPr>
            <a:spLocks noGrp="1"/>
          </p:cNvSpPr>
          <p:nvPr>
            <p:ph type="title"/>
          </p:nvPr>
        </p:nvSpPr>
        <p:spPr/>
        <p:txBody>
          <a:bodyPr/>
          <a:lstStyle/>
          <a:p>
            <a:r>
              <a:rPr lang="en-US" dirty="0"/>
              <a:t>                     SCREEN SHARING</a:t>
            </a:r>
          </a:p>
        </p:txBody>
      </p:sp>
      <p:pic>
        <p:nvPicPr>
          <p:cNvPr id="5" name="Content Placeholder 4">
            <a:extLst>
              <a:ext uri="{FF2B5EF4-FFF2-40B4-BE49-F238E27FC236}">
                <a16:creationId xmlns:a16="http://schemas.microsoft.com/office/drawing/2014/main" id="{96A66694-88B4-454B-AFD8-04368B804C0D}"/>
              </a:ext>
            </a:extLst>
          </p:cNvPr>
          <p:cNvPicPr>
            <a:picLocks noGrp="1" noChangeAspect="1"/>
          </p:cNvPicPr>
          <p:nvPr>
            <p:ph idx="1"/>
          </p:nvPr>
        </p:nvPicPr>
        <p:blipFill>
          <a:blip r:embed="rId2"/>
          <a:stretch>
            <a:fillRect/>
          </a:stretch>
        </p:blipFill>
        <p:spPr>
          <a:xfrm>
            <a:off x="1079500" y="1750944"/>
            <a:ext cx="10171596" cy="4838699"/>
          </a:xfrm>
        </p:spPr>
      </p:pic>
    </p:spTree>
    <p:extLst>
      <p:ext uri="{BB962C8B-B14F-4D97-AF65-F5344CB8AC3E}">
        <p14:creationId xmlns:p14="http://schemas.microsoft.com/office/powerpoint/2010/main" val="735874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E93E8-C506-496C-B4AF-C07B522A2BBC}"/>
              </a:ext>
            </a:extLst>
          </p:cNvPr>
          <p:cNvSpPr>
            <a:spLocks noGrp="1"/>
          </p:cNvSpPr>
          <p:nvPr>
            <p:ph type="title"/>
          </p:nvPr>
        </p:nvSpPr>
        <p:spPr/>
        <p:txBody>
          <a:bodyPr/>
          <a:lstStyle/>
          <a:p>
            <a:r>
              <a:rPr lang="en-US" dirty="0"/>
              <a:t>				</a:t>
            </a:r>
            <a:r>
              <a:rPr lang="en-US" dirty="0" err="1"/>
              <a:t>REferences</a:t>
            </a:r>
            <a:endParaRPr lang="en-US" dirty="0"/>
          </a:p>
        </p:txBody>
      </p:sp>
      <p:sp>
        <p:nvSpPr>
          <p:cNvPr id="3" name="Content Placeholder 2">
            <a:extLst>
              <a:ext uri="{FF2B5EF4-FFF2-40B4-BE49-F238E27FC236}">
                <a16:creationId xmlns:a16="http://schemas.microsoft.com/office/drawing/2014/main" id="{84CAE7C4-7D66-4898-8868-8E4D9B47DF1E}"/>
              </a:ext>
            </a:extLst>
          </p:cNvPr>
          <p:cNvSpPr>
            <a:spLocks noGrp="1"/>
          </p:cNvSpPr>
          <p:nvPr>
            <p:ph idx="1"/>
          </p:nvPr>
        </p:nvSpPr>
        <p:spPr/>
        <p:txBody>
          <a:bodyPr>
            <a:normAutofit fontScale="85000" lnSpcReduction="10000"/>
          </a:bodyPr>
          <a:lstStyle/>
          <a:p>
            <a:r>
              <a:rPr lang="en-US" dirty="0">
                <a:hlinkClick r:id="rId2"/>
              </a:rPr>
              <a:t>https://webrtc.org/</a:t>
            </a:r>
            <a:endParaRPr lang="en-US" dirty="0"/>
          </a:p>
          <a:p>
            <a:r>
              <a:rPr lang="en-US" dirty="0">
                <a:hlinkClick r:id="rId3"/>
              </a:rPr>
              <a:t>https://developer.mozilla.org/en-US/docs/Web/API/WebRTC_API</a:t>
            </a:r>
            <a:endParaRPr lang="en-US" dirty="0"/>
          </a:p>
          <a:p>
            <a:r>
              <a:rPr lang="en-US" dirty="0">
                <a:hlinkClick r:id="rId4"/>
              </a:rPr>
              <a:t>https://vitejs.dev/guide/</a:t>
            </a:r>
            <a:endParaRPr lang="en-US" dirty="0"/>
          </a:p>
          <a:p>
            <a:r>
              <a:rPr lang="en-US" dirty="0">
                <a:hlinkClick r:id="rId5"/>
              </a:rPr>
              <a:t>https://firebase.google.com/products/firestore?gclid=Cj0KCQiA8ICOBhDmARIsAEGI6o0e32HazMClJn_giENN2VEqCfJTXisvnHPHI2vImqndQZIfZnrNqgcaAnHoEALw_wcB&amp;gclsrc=aw.ds</a:t>
            </a:r>
            <a:endParaRPr lang="en-US" dirty="0"/>
          </a:p>
          <a:p>
            <a:r>
              <a:rPr lang="en-US" dirty="0">
                <a:hlinkClick r:id="rId6"/>
              </a:rPr>
              <a:t>https://medium.com/@otacorporation0520/set-up-stun-turn-server-for-the-video-chat-app-ee8dc6fb9b15</a:t>
            </a:r>
            <a:endParaRPr lang="en-US" dirty="0"/>
          </a:p>
          <a:p>
            <a:r>
              <a:rPr lang="en-US" dirty="0">
                <a:hlinkClick r:id="rId7"/>
              </a:rPr>
              <a:t>https://medium.com/firebase-developers/cloud-firestore-basics-in-android-98ccabbc949b</a:t>
            </a:r>
            <a:endParaRPr lang="en-US" dirty="0"/>
          </a:p>
          <a:p>
            <a:r>
              <a:rPr lang="en-US" dirty="0">
                <a:hlinkClick r:id="rId8"/>
              </a:rPr>
              <a:t>https://www.wowza.com/blog/webrtc-encryption-and-security</a:t>
            </a:r>
            <a:endParaRPr lang="en-US" dirty="0"/>
          </a:p>
          <a:p>
            <a:pPr marL="0" indent="0">
              <a:buNone/>
            </a:pPr>
            <a:endParaRPr lang="en-US" dirty="0"/>
          </a:p>
          <a:p>
            <a:endParaRPr lang="en-US" dirty="0"/>
          </a:p>
        </p:txBody>
      </p:sp>
    </p:spTree>
    <p:extLst>
      <p:ext uri="{BB962C8B-B14F-4D97-AF65-F5344CB8AC3E}">
        <p14:creationId xmlns:p14="http://schemas.microsoft.com/office/powerpoint/2010/main" val="9838120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D3E37-8152-4ADC-923B-3ECC1EDF8641}"/>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317889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D5757-4B8B-4B08-B0A8-E4C764C2FF26}"/>
              </a:ext>
            </a:extLst>
          </p:cNvPr>
          <p:cNvSpPr>
            <a:spLocks noGrp="1"/>
          </p:cNvSpPr>
          <p:nvPr>
            <p:ph type="title"/>
          </p:nvPr>
        </p:nvSpPr>
        <p:spPr>
          <a:xfrm>
            <a:off x="4124633" y="949095"/>
            <a:ext cx="3936383" cy="655637"/>
          </a:xfrm>
        </p:spPr>
        <p:txBody>
          <a:bodyPr/>
          <a:lstStyle/>
          <a:p>
            <a:r>
              <a:rPr lang="en-US" dirty="0"/>
              <a:t>Introduction</a:t>
            </a:r>
          </a:p>
        </p:txBody>
      </p:sp>
      <p:sp>
        <p:nvSpPr>
          <p:cNvPr id="3" name="Content Placeholder 2">
            <a:extLst>
              <a:ext uri="{FF2B5EF4-FFF2-40B4-BE49-F238E27FC236}">
                <a16:creationId xmlns:a16="http://schemas.microsoft.com/office/drawing/2014/main" id="{21C1E1AD-574B-4FD4-91CA-7A0A3C2A3C63}"/>
              </a:ext>
            </a:extLst>
          </p:cNvPr>
          <p:cNvSpPr>
            <a:spLocks noGrp="1"/>
          </p:cNvSpPr>
          <p:nvPr>
            <p:ph idx="1"/>
          </p:nvPr>
        </p:nvSpPr>
        <p:spPr>
          <a:xfrm>
            <a:off x="1079500" y="1790700"/>
            <a:ext cx="10026650" cy="4699552"/>
          </a:xfrm>
        </p:spPr>
        <p:txBody>
          <a:bodyPr>
            <a:normAutofit lnSpcReduction="10000"/>
          </a:bodyPr>
          <a:lstStyle/>
          <a:p>
            <a:r>
              <a:rPr lang="en-US" sz="2100" dirty="0"/>
              <a:t>Video and screen sharing is an application where one person can share their computer's desktop or want to communicates with another person. It generally serves one of three purposes: Quick collaboration and meetings between co-workers. Client communications, such as sharing a presentation or other applications.</a:t>
            </a:r>
          </a:p>
          <a:p>
            <a:r>
              <a:rPr lang="en-US" dirty="0"/>
              <a:t>The application provides real-time Peer-To-Peer streaming between two clients.</a:t>
            </a:r>
          </a:p>
          <a:p>
            <a:r>
              <a:rPr lang="en-US" dirty="0"/>
              <a:t>your browser will directly stream audio &amp; video to another participant’s browser without any server in between which results in low latency.</a:t>
            </a:r>
          </a:p>
          <a:p>
            <a:r>
              <a:rPr lang="en-US" dirty="0"/>
              <a:t>We are using </a:t>
            </a:r>
            <a:r>
              <a:rPr lang="en-US" dirty="0" err="1"/>
              <a:t>WebRtc</a:t>
            </a:r>
            <a:r>
              <a:rPr lang="en-US" dirty="0"/>
              <a:t> to add real-time communication capabilities to our application that works on top of an open standard. It supports video, voice, and generic data to be sent between peers, allowing developers to build powerful voice- and video communication solutions</a:t>
            </a:r>
            <a:r>
              <a:rPr lang="en-US" b="0" i="0" dirty="0">
                <a:solidFill>
                  <a:srgbClr val="5F6368"/>
                </a:solidFill>
                <a:effectLst/>
                <a:latin typeface="Roboto" panose="02000000000000000000" pitchFamily="2" charset="0"/>
              </a:rPr>
              <a:t>. </a:t>
            </a:r>
            <a:endParaRPr lang="en-US" dirty="0"/>
          </a:p>
        </p:txBody>
      </p:sp>
    </p:spTree>
    <p:extLst>
      <p:ext uri="{BB962C8B-B14F-4D97-AF65-F5344CB8AC3E}">
        <p14:creationId xmlns:p14="http://schemas.microsoft.com/office/powerpoint/2010/main" val="40142998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011B0B3-5679-4759-90B8-3B908C4CB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EF2308-342F-40CA-8D73-9D0CED480A80}"/>
              </a:ext>
            </a:extLst>
          </p:cNvPr>
          <p:cNvSpPr>
            <a:spLocks noGrp="1"/>
          </p:cNvSpPr>
          <p:nvPr>
            <p:ph type="ctrTitle"/>
          </p:nvPr>
        </p:nvSpPr>
        <p:spPr>
          <a:xfrm>
            <a:off x="1207491" y="1075445"/>
            <a:ext cx="4451349" cy="1532951"/>
          </a:xfrm>
        </p:spPr>
        <p:txBody>
          <a:bodyPr>
            <a:normAutofit/>
          </a:bodyPr>
          <a:lstStyle/>
          <a:p>
            <a:r>
              <a:rPr lang="en-US" dirty="0"/>
              <a:t>Application Development Modules</a:t>
            </a:r>
          </a:p>
        </p:txBody>
      </p:sp>
      <p:sp>
        <p:nvSpPr>
          <p:cNvPr id="3" name="Subtitle 2">
            <a:extLst>
              <a:ext uri="{FF2B5EF4-FFF2-40B4-BE49-F238E27FC236}">
                <a16:creationId xmlns:a16="http://schemas.microsoft.com/office/drawing/2014/main" id="{52534256-720C-4C0D-A461-B08383A8216C}"/>
              </a:ext>
            </a:extLst>
          </p:cNvPr>
          <p:cNvSpPr>
            <a:spLocks noGrp="1"/>
          </p:cNvSpPr>
          <p:nvPr>
            <p:ph type="subTitle" idx="1"/>
          </p:nvPr>
        </p:nvSpPr>
        <p:spPr>
          <a:xfrm>
            <a:off x="540988" y="4249604"/>
            <a:ext cx="5842056" cy="2106665"/>
          </a:xfrm>
        </p:spPr>
        <p:txBody>
          <a:bodyPr>
            <a:normAutofit fontScale="55000" lnSpcReduction="20000"/>
          </a:bodyPr>
          <a:lstStyle/>
          <a:p>
            <a:r>
              <a:rPr lang="en-US" dirty="0"/>
              <a:t>-Development of JavaScript code to access the camera, microphone, and screen data and display to the user interface.</a:t>
            </a:r>
          </a:p>
          <a:p>
            <a:r>
              <a:rPr lang="en-US" dirty="0"/>
              <a:t>-Development of HTML, CSS, JavaScript code for client-side user interface.</a:t>
            </a:r>
          </a:p>
          <a:p>
            <a:r>
              <a:rPr lang="en-US" dirty="0"/>
              <a:t>-Development of Remote API call to STUN server to get the unique IP address.</a:t>
            </a:r>
          </a:p>
          <a:p>
            <a:r>
              <a:rPr lang="en-US" dirty="0"/>
              <a:t>-Development of  Remote API connection to another client.</a:t>
            </a:r>
          </a:p>
          <a:p>
            <a:r>
              <a:rPr lang="en-US" dirty="0"/>
              <a:t>-Development of code to retrieve the other client data and display it on the clients’ web application.</a:t>
            </a:r>
          </a:p>
        </p:txBody>
      </p:sp>
      <p:grpSp>
        <p:nvGrpSpPr>
          <p:cNvPr id="18" name="Group 17">
            <a:extLst>
              <a:ext uri="{FF2B5EF4-FFF2-40B4-BE49-F238E27FC236}">
                <a16:creationId xmlns:a16="http://schemas.microsoft.com/office/drawing/2014/main" id="{49E013D9-9421-47E7-9080-30F6E544BE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00275" y="2840038"/>
            <a:ext cx="2216150" cy="1177924"/>
            <a:chOff x="4987925" y="2840038"/>
            <a:chExt cx="2216150" cy="1177924"/>
          </a:xfrm>
        </p:grpSpPr>
        <p:sp>
          <p:nvSpPr>
            <p:cNvPr id="19" name="Rectangle 18">
              <a:extLst>
                <a:ext uri="{FF2B5EF4-FFF2-40B4-BE49-F238E27FC236}">
                  <a16:creationId xmlns:a16="http://schemas.microsoft.com/office/drawing/2014/main" id="{9109F7CF-3139-48B9-AF7B-9BD2941A8D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15A838F8-C7B5-4988-81A9-B02E6C8F9B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50208"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85B86A1A-402F-4AE2-B5E6-B8A5FB16CD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5469335"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21">
              <a:extLst>
                <a:ext uri="{FF2B5EF4-FFF2-40B4-BE49-F238E27FC236}">
                  <a16:creationId xmlns:a16="http://schemas.microsoft.com/office/drawing/2014/main" id="{44A0542D-9B1C-46B1-82B5-54470B697F1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614944" y="3117662"/>
              <a:ext cx="1009280" cy="464739"/>
              <a:chOff x="4432859" y="3200647"/>
              <a:chExt cx="1009280" cy="464739"/>
            </a:xfrm>
          </p:grpSpPr>
          <p:sp>
            <p:nvSpPr>
              <p:cNvPr id="30" name="Freeform: Shape 29">
                <a:extLst>
                  <a:ext uri="{FF2B5EF4-FFF2-40B4-BE49-F238E27FC236}">
                    <a16:creationId xmlns:a16="http://schemas.microsoft.com/office/drawing/2014/main" id="{F3AFD408-F48C-4C50-8D5E-5DD6271799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flipV="1">
                <a:off x="4977400"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1" name="Freeform: Shape 30">
                <a:extLst>
                  <a:ext uri="{FF2B5EF4-FFF2-40B4-BE49-F238E27FC236}">
                    <a16:creationId xmlns:a16="http://schemas.microsoft.com/office/drawing/2014/main" id="{9C45F007-BD45-43C0-8579-5601F9CA78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V="1">
                <a:off x="4432859"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23" name="Group 22">
              <a:extLst>
                <a:ext uri="{FF2B5EF4-FFF2-40B4-BE49-F238E27FC236}">
                  <a16:creationId xmlns:a16="http://schemas.microsoft.com/office/drawing/2014/main" id="{97131E1B-CE62-4AB1-A2D9-02E823C9B32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679979" y="2915338"/>
              <a:ext cx="1080000" cy="1080000"/>
              <a:chOff x="4497894" y="2998323"/>
              <a:chExt cx="1080000" cy="1080000"/>
            </a:xfrm>
          </p:grpSpPr>
          <p:grpSp>
            <p:nvGrpSpPr>
              <p:cNvPr id="24" name="Group 23">
                <a:extLst>
                  <a:ext uri="{FF2B5EF4-FFF2-40B4-BE49-F238E27FC236}">
                    <a16:creationId xmlns:a16="http://schemas.microsoft.com/office/drawing/2014/main" id="{745E8D88-C0BB-4D1C-B240-D441BBA6F7A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3500000">
                <a:off x="4805524" y="2998323"/>
                <a:ext cx="464739" cy="1080000"/>
                <a:chOff x="4511184" y="2470620"/>
                <a:chExt cx="464739" cy="1080000"/>
              </a:xfrm>
            </p:grpSpPr>
            <p:sp>
              <p:nvSpPr>
                <p:cNvPr id="28" name="Freeform: Shape 27">
                  <a:extLst>
                    <a:ext uri="{FF2B5EF4-FFF2-40B4-BE49-F238E27FC236}">
                      <a16:creationId xmlns:a16="http://schemas.microsoft.com/office/drawing/2014/main" id="{AAB960BE-12F5-4ADA-AA9E-0EC5425641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29" name="Straight Connector 28">
                  <a:extLst>
                    <a:ext uri="{FF2B5EF4-FFF2-40B4-BE49-F238E27FC236}">
                      <a16:creationId xmlns:a16="http://schemas.microsoft.com/office/drawing/2014/main" id="{7E9BB9F7-7101-4BF3-9191-5893E4C582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5" name="Group 24">
                <a:extLst>
                  <a:ext uri="{FF2B5EF4-FFF2-40B4-BE49-F238E27FC236}">
                    <a16:creationId xmlns:a16="http://schemas.microsoft.com/office/drawing/2014/main" id="{D0710A9C-48A5-404F-9EC4-D486FCDFDAB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8100000" flipH="1">
                <a:off x="4542572" y="2998323"/>
                <a:ext cx="464739" cy="1080000"/>
                <a:chOff x="4511184" y="2470620"/>
                <a:chExt cx="464739" cy="1080000"/>
              </a:xfrm>
            </p:grpSpPr>
            <p:sp>
              <p:nvSpPr>
                <p:cNvPr id="26" name="Freeform: Shape 25">
                  <a:extLst>
                    <a:ext uri="{FF2B5EF4-FFF2-40B4-BE49-F238E27FC236}">
                      <a16:creationId xmlns:a16="http://schemas.microsoft.com/office/drawing/2014/main" id="{5111EC00-4B3D-478C-AD25-F35644013E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27" name="Straight Connector 26">
                  <a:extLst>
                    <a:ext uri="{FF2B5EF4-FFF2-40B4-BE49-F238E27FC236}">
                      <a16:creationId xmlns:a16="http://schemas.microsoft.com/office/drawing/2014/main" id="{350412DA-ED08-4AFA-AED3-DFB42655D4B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pic>
        <p:nvPicPr>
          <p:cNvPr id="5" name="Picture 4" descr="Programming data on computer monitor">
            <a:extLst>
              <a:ext uri="{FF2B5EF4-FFF2-40B4-BE49-F238E27FC236}">
                <a16:creationId xmlns:a16="http://schemas.microsoft.com/office/drawing/2014/main" id="{ADE4CC15-7BDC-48F4-A1A0-2C030583A421}"/>
              </a:ext>
            </a:extLst>
          </p:cNvPr>
          <p:cNvPicPr>
            <a:picLocks noChangeAspect="1"/>
          </p:cNvPicPr>
          <p:nvPr/>
        </p:nvPicPr>
        <p:blipFill rotWithShape="1">
          <a:blip r:embed="rId2"/>
          <a:srcRect l="28382" r="13899" b="-2"/>
          <a:stretch/>
        </p:blipFill>
        <p:spPr>
          <a:xfrm>
            <a:off x="6654800" y="540032"/>
            <a:ext cx="4996212" cy="5778000"/>
          </a:xfrm>
          <a:prstGeom prst="rect">
            <a:avLst/>
          </a:prstGeom>
        </p:spPr>
      </p:pic>
    </p:spTree>
    <p:extLst>
      <p:ext uri="{BB962C8B-B14F-4D97-AF65-F5344CB8AC3E}">
        <p14:creationId xmlns:p14="http://schemas.microsoft.com/office/powerpoint/2010/main" val="2559312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2BD1D-50BC-4FC8-86B9-160261EA98AF}"/>
              </a:ext>
            </a:extLst>
          </p:cNvPr>
          <p:cNvSpPr>
            <a:spLocks noGrp="1"/>
          </p:cNvSpPr>
          <p:nvPr>
            <p:ph type="ctrTitle"/>
          </p:nvPr>
        </p:nvSpPr>
        <p:spPr>
          <a:xfrm>
            <a:off x="2463801" y="1352550"/>
            <a:ext cx="7080250" cy="684250"/>
          </a:xfrm>
        </p:spPr>
        <p:txBody>
          <a:bodyPr/>
          <a:lstStyle/>
          <a:p>
            <a:r>
              <a:rPr lang="en-US" dirty="0"/>
              <a:t>Technologies in usage</a:t>
            </a:r>
          </a:p>
        </p:txBody>
      </p:sp>
      <p:sp>
        <p:nvSpPr>
          <p:cNvPr id="3" name="Subtitle 2">
            <a:extLst>
              <a:ext uri="{FF2B5EF4-FFF2-40B4-BE49-F238E27FC236}">
                <a16:creationId xmlns:a16="http://schemas.microsoft.com/office/drawing/2014/main" id="{093AE9CD-B49A-4288-AC9B-80E3B939A2CC}"/>
              </a:ext>
            </a:extLst>
          </p:cNvPr>
          <p:cNvSpPr>
            <a:spLocks noGrp="1"/>
          </p:cNvSpPr>
          <p:nvPr>
            <p:ph type="subTitle" idx="1"/>
          </p:nvPr>
        </p:nvSpPr>
        <p:spPr>
          <a:xfrm>
            <a:off x="3308350" y="2751138"/>
            <a:ext cx="5575300" cy="1655762"/>
          </a:xfrm>
        </p:spPr>
        <p:txBody>
          <a:bodyPr/>
          <a:lstStyle/>
          <a:p>
            <a:r>
              <a:rPr lang="en-US" dirty="0"/>
              <a:t>Web Real-Time Communication</a:t>
            </a:r>
          </a:p>
          <a:p>
            <a:r>
              <a:rPr lang="en-US" dirty="0"/>
              <a:t>Fire store database on the server</a:t>
            </a:r>
          </a:p>
          <a:p>
            <a:r>
              <a:rPr lang="en-US" dirty="0"/>
              <a:t>Encryption</a:t>
            </a:r>
          </a:p>
        </p:txBody>
      </p:sp>
    </p:spTree>
    <p:extLst>
      <p:ext uri="{BB962C8B-B14F-4D97-AF65-F5344CB8AC3E}">
        <p14:creationId xmlns:p14="http://schemas.microsoft.com/office/powerpoint/2010/main" val="3573146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75E74-328A-4213-B3E2-FAD52650872B}"/>
              </a:ext>
            </a:extLst>
          </p:cNvPr>
          <p:cNvSpPr>
            <a:spLocks noGrp="1"/>
          </p:cNvSpPr>
          <p:nvPr>
            <p:ph type="ctrTitle"/>
          </p:nvPr>
        </p:nvSpPr>
        <p:spPr>
          <a:xfrm>
            <a:off x="3050126" y="779878"/>
            <a:ext cx="6795980" cy="599243"/>
          </a:xfrm>
        </p:spPr>
        <p:txBody>
          <a:bodyPr>
            <a:normAutofit/>
          </a:bodyPr>
          <a:lstStyle/>
          <a:p>
            <a:r>
              <a:rPr lang="en-US" dirty="0"/>
              <a:t>Project Implementation</a:t>
            </a:r>
          </a:p>
        </p:txBody>
      </p:sp>
      <p:sp>
        <p:nvSpPr>
          <p:cNvPr id="3" name="Subtitle 2">
            <a:extLst>
              <a:ext uri="{FF2B5EF4-FFF2-40B4-BE49-F238E27FC236}">
                <a16:creationId xmlns:a16="http://schemas.microsoft.com/office/drawing/2014/main" id="{814E4B5D-9A6E-404A-B01C-AE2AC63F82FB}"/>
              </a:ext>
            </a:extLst>
          </p:cNvPr>
          <p:cNvSpPr>
            <a:spLocks noGrp="1"/>
          </p:cNvSpPr>
          <p:nvPr>
            <p:ph type="subTitle" idx="1"/>
          </p:nvPr>
        </p:nvSpPr>
        <p:spPr>
          <a:xfrm>
            <a:off x="760458" y="2024108"/>
            <a:ext cx="10611837" cy="4314547"/>
          </a:xfrm>
        </p:spPr>
        <p:txBody>
          <a:bodyPr>
            <a:normAutofit fontScale="92500" lnSpcReduction="20000"/>
          </a:bodyPr>
          <a:lstStyle/>
          <a:p>
            <a:pPr marL="800100" lvl="1" indent="-342900">
              <a:buFont typeface="Wingdings" panose="05000000000000000000" pitchFamily="2" charset="2"/>
              <a:buChar char="Ø"/>
            </a:pPr>
            <a:r>
              <a:rPr lang="en-US" sz="2400" dirty="0"/>
              <a:t>In this project, we first hosted Google's fire store database.</a:t>
            </a:r>
            <a:endParaRPr lang="en-US" dirty="0"/>
          </a:p>
          <a:p>
            <a:pPr marL="342900" indent="-342900">
              <a:buFont typeface="Wingdings" panose="05000000000000000000" pitchFamily="2" charset="2"/>
              <a:buChar char="Ø"/>
            </a:pPr>
            <a:r>
              <a:rPr lang="en-US" dirty="0"/>
              <a:t>Once the database setup is completed, developed JavaScript code on the client-side to connect to the stunt server and retrieve the Unique identification of his system.</a:t>
            </a:r>
          </a:p>
          <a:p>
            <a:pPr marL="342900" indent="-342900">
              <a:buFont typeface="Wingdings" panose="05000000000000000000" pitchFamily="2" charset="2"/>
              <a:buChar char="Ø"/>
            </a:pPr>
            <a:r>
              <a:rPr lang="en-US" dirty="0"/>
              <a:t>After retrieving the IP address, the ice candidate's data (Offer candidates and Answer Candidates ) is pushed into the fire store database.</a:t>
            </a:r>
          </a:p>
          <a:p>
            <a:pPr marL="342900" indent="-342900">
              <a:buFont typeface="Wingdings" panose="05000000000000000000" pitchFamily="2" charset="2"/>
              <a:buChar char="Ø"/>
            </a:pPr>
            <a:r>
              <a:rPr lang="en-US" dirty="0"/>
              <a:t>Developed user interface to share video or screen using the web application and hosted the web application in </a:t>
            </a:r>
            <a:r>
              <a:rPr lang="en-US" dirty="0" err="1"/>
              <a:t>vite</a:t>
            </a:r>
            <a:r>
              <a:rPr lang="en-US" dirty="0"/>
              <a:t> server.</a:t>
            </a:r>
          </a:p>
          <a:p>
            <a:pPr marL="342900" indent="-342900">
              <a:buFont typeface="Wingdings" panose="05000000000000000000" pitchFamily="2" charset="2"/>
              <a:buChar char="Ø"/>
            </a:pPr>
            <a:r>
              <a:rPr lang="en-US" dirty="0"/>
              <a:t>Developed code to receive permissions from users to share his video or screen and then displayed it on the web application.</a:t>
            </a:r>
          </a:p>
        </p:txBody>
      </p:sp>
      <p:sp>
        <p:nvSpPr>
          <p:cNvPr id="4" name="Title 1">
            <a:extLst>
              <a:ext uri="{FF2B5EF4-FFF2-40B4-BE49-F238E27FC236}">
                <a16:creationId xmlns:a16="http://schemas.microsoft.com/office/drawing/2014/main" id="{0DB0E11D-D7B9-4D10-9E0C-7E675377BBB2}"/>
              </a:ext>
            </a:extLst>
          </p:cNvPr>
          <p:cNvSpPr txBox="1">
            <a:spLocks/>
          </p:cNvSpPr>
          <p:nvPr/>
        </p:nvSpPr>
        <p:spPr>
          <a:xfrm>
            <a:off x="2134956" y="1379121"/>
            <a:ext cx="8136508" cy="599243"/>
          </a:xfrm>
          <a:prstGeom prst="rect">
            <a:avLst/>
          </a:prstGeom>
        </p:spPr>
        <p:txBody>
          <a:bodyPr vert="horz" lIns="0" tIns="0" rIns="0" bIns="0" rtlCol="0" anchor="b" anchorCtr="0">
            <a:normAutofit/>
          </a:bodyPr>
          <a:lstStyle>
            <a:lvl1pPr algn="ctr"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a:lstStyle>
          <a:p>
            <a:r>
              <a:rPr lang="en-US" dirty="0"/>
              <a:t>Accomplished tasks</a:t>
            </a:r>
          </a:p>
        </p:txBody>
      </p:sp>
    </p:spTree>
    <p:extLst>
      <p:ext uri="{BB962C8B-B14F-4D97-AF65-F5344CB8AC3E}">
        <p14:creationId xmlns:p14="http://schemas.microsoft.com/office/powerpoint/2010/main" val="2807822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3C06C-268B-46B0-A9ED-2C30A6701C4F}"/>
              </a:ext>
            </a:extLst>
          </p:cNvPr>
          <p:cNvSpPr>
            <a:spLocks noGrp="1"/>
          </p:cNvSpPr>
          <p:nvPr>
            <p:ph type="title"/>
          </p:nvPr>
        </p:nvSpPr>
        <p:spPr/>
        <p:txBody>
          <a:bodyPr>
            <a:normAutofit fontScale="90000"/>
          </a:bodyPr>
          <a:lstStyle/>
          <a:p>
            <a:r>
              <a:rPr lang="en-US" dirty="0"/>
              <a:t>             Project Implementation</a:t>
            </a:r>
            <a:br>
              <a:rPr lang="en-US" dirty="0"/>
            </a:br>
            <a:r>
              <a:rPr lang="en-US" dirty="0"/>
              <a:t>               Accomplished tasks</a:t>
            </a:r>
          </a:p>
        </p:txBody>
      </p:sp>
      <p:sp>
        <p:nvSpPr>
          <p:cNvPr id="3" name="Content Placeholder 2">
            <a:extLst>
              <a:ext uri="{FF2B5EF4-FFF2-40B4-BE49-F238E27FC236}">
                <a16:creationId xmlns:a16="http://schemas.microsoft.com/office/drawing/2014/main" id="{F5A32626-98BF-48A1-AEEC-6E45F341339A}"/>
              </a:ext>
            </a:extLst>
          </p:cNvPr>
          <p:cNvSpPr>
            <a:spLocks noGrp="1"/>
          </p:cNvSpPr>
          <p:nvPr>
            <p:ph idx="1"/>
          </p:nvPr>
        </p:nvSpPr>
        <p:spPr/>
        <p:txBody>
          <a:bodyPr/>
          <a:lstStyle/>
          <a:p>
            <a:pPr>
              <a:buFont typeface="Wingdings" panose="05000000000000000000" pitchFamily="2" charset="2"/>
              <a:buChar char="Ø"/>
            </a:pPr>
            <a:r>
              <a:rPr lang="en-US" dirty="0"/>
              <a:t>Developed code to connect to other clients using the unique IP address stored in the fire store database. </a:t>
            </a:r>
          </a:p>
          <a:p>
            <a:pPr>
              <a:buFont typeface="Wingdings" panose="05000000000000000000" pitchFamily="2" charset="2"/>
              <a:buChar char="Ø"/>
            </a:pPr>
            <a:r>
              <a:rPr lang="en-US" dirty="0"/>
              <a:t>After connecting, we will be retrieving the data and displaying it on the user interface.</a:t>
            </a:r>
          </a:p>
          <a:p>
            <a:pPr>
              <a:buFont typeface="Wingdings" panose="05000000000000000000" pitchFamily="2" charset="2"/>
              <a:buChar char="Ø"/>
            </a:pPr>
            <a:r>
              <a:rPr lang="en-US" dirty="0"/>
              <a:t>The same protocol is followed for accessing the screen-sharing data as well.</a:t>
            </a:r>
          </a:p>
          <a:p>
            <a:pPr marL="0" indent="0">
              <a:buNone/>
            </a:pPr>
            <a:endParaRPr lang="en-US" dirty="0"/>
          </a:p>
          <a:p>
            <a:endParaRPr lang="en-US" dirty="0"/>
          </a:p>
        </p:txBody>
      </p:sp>
    </p:spTree>
    <p:extLst>
      <p:ext uri="{BB962C8B-B14F-4D97-AF65-F5344CB8AC3E}">
        <p14:creationId xmlns:p14="http://schemas.microsoft.com/office/powerpoint/2010/main" val="30500365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DCFBD7-5612-480F-BED3-7820176A50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1B5CB3-2BD1-40D9-9EBD-25DE11D71604}"/>
              </a:ext>
            </a:extLst>
          </p:cNvPr>
          <p:cNvSpPr>
            <a:spLocks noGrp="1"/>
          </p:cNvSpPr>
          <p:nvPr>
            <p:ph type="ctrTitle"/>
          </p:nvPr>
        </p:nvSpPr>
        <p:spPr>
          <a:xfrm>
            <a:off x="1080000" y="1666874"/>
            <a:ext cx="4457200" cy="3521075"/>
          </a:xfrm>
        </p:spPr>
        <p:txBody>
          <a:bodyPr vert="horz" lIns="0" tIns="0" rIns="0" bIns="0" rtlCol="0" anchor="ctr" anchorCtr="0">
            <a:normAutofit/>
          </a:bodyPr>
          <a:lstStyle/>
          <a:p>
            <a:r>
              <a:rPr lang="en-US" dirty="0"/>
              <a:t>Architecture and components</a:t>
            </a:r>
          </a:p>
        </p:txBody>
      </p:sp>
      <p:grpSp>
        <p:nvGrpSpPr>
          <p:cNvPr id="10" name="Group 9">
            <a:extLst>
              <a:ext uri="{FF2B5EF4-FFF2-40B4-BE49-F238E27FC236}">
                <a16:creationId xmlns:a16="http://schemas.microsoft.com/office/drawing/2014/main" id="{263531A3-FAAF-4F5C-AF87-91646005308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70671" y="408462"/>
            <a:ext cx="913428" cy="1032464"/>
            <a:chOff x="999771" y="932104"/>
            <a:chExt cx="913428" cy="1032464"/>
          </a:xfrm>
        </p:grpSpPr>
        <p:grpSp>
          <p:nvGrpSpPr>
            <p:cNvPr id="11" name="Group 10">
              <a:extLst>
                <a:ext uri="{FF2B5EF4-FFF2-40B4-BE49-F238E27FC236}">
                  <a16:creationId xmlns:a16="http://schemas.microsoft.com/office/drawing/2014/main" id="{F09EC0F0-36F6-475A-B313-91019F46E4B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8100000" flipV="1">
              <a:off x="1047457" y="1290386"/>
              <a:ext cx="865742" cy="628383"/>
              <a:chOff x="558167" y="958515"/>
              <a:chExt cx="865742" cy="628383"/>
            </a:xfrm>
            <a:solidFill>
              <a:schemeClr val="accent3"/>
            </a:solidFill>
          </p:grpSpPr>
          <p:sp>
            <p:nvSpPr>
              <p:cNvPr id="18" name="Freeform: Shape 17">
                <a:extLst>
                  <a:ext uri="{FF2B5EF4-FFF2-40B4-BE49-F238E27FC236}">
                    <a16:creationId xmlns:a16="http://schemas.microsoft.com/office/drawing/2014/main" id="{3E720176-168D-4875-B380-1FFAD166CC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a:off x="558167" y="1122160"/>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Freeform: Shape 18">
                <a:extLst>
                  <a:ext uri="{FF2B5EF4-FFF2-40B4-BE49-F238E27FC236}">
                    <a16:creationId xmlns:a16="http://schemas.microsoft.com/office/drawing/2014/main" id="{6C3DF9F2-65C8-4063-9164-2DBD90E2A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959170" y="95851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12" name="Group 11">
              <a:extLst>
                <a:ext uri="{FF2B5EF4-FFF2-40B4-BE49-F238E27FC236}">
                  <a16:creationId xmlns:a16="http://schemas.microsoft.com/office/drawing/2014/main" id="{1DB23F83-9229-4C60-938A-F2CF20C27F4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flipH="1" flipV="1">
              <a:off x="999771" y="932104"/>
              <a:ext cx="864005" cy="1032464"/>
              <a:chOff x="2207971" y="2384401"/>
              <a:chExt cx="864005" cy="1032464"/>
            </a:xfrm>
          </p:grpSpPr>
          <p:sp>
            <p:nvSpPr>
              <p:cNvPr id="13" name="Freeform: Shape 12">
                <a:extLst>
                  <a:ext uri="{FF2B5EF4-FFF2-40B4-BE49-F238E27FC236}">
                    <a16:creationId xmlns:a16="http://schemas.microsoft.com/office/drawing/2014/main" id="{1ED4C557-D730-47E9-AC8A-884190A4E8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2207971" y="285630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Freeform: Shape 13">
                <a:extLst>
                  <a:ext uri="{FF2B5EF4-FFF2-40B4-BE49-F238E27FC236}">
                    <a16:creationId xmlns:a16="http://schemas.microsoft.com/office/drawing/2014/main" id="{8AA1D3F0-72CD-4C7B-8C03-2A50531F98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607238" y="2688467"/>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15" name="Group 14">
                <a:extLst>
                  <a:ext uri="{FF2B5EF4-FFF2-40B4-BE49-F238E27FC236}">
                    <a16:creationId xmlns:a16="http://schemas.microsoft.com/office/drawing/2014/main" id="{129409EB-5515-4925-83E4-F7C979ED0B2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440769" y="2384401"/>
                <a:ext cx="313009" cy="1032464"/>
                <a:chOff x="2440769" y="2384401"/>
                <a:chExt cx="313009" cy="1032464"/>
              </a:xfrm>
            </p:grpSpPr>
            <p:cxnSp>
              <p:nvCxnSpPr>
                <p:cNvPr id="16" name="Straight Connector 15">
                  <a:extLst>
                    <a:ext uri="{FF2B5EF4-FFF2-40B4-BE49-F238E27FC236}">
                      <a16:creationId xmlns:a16="http://schemas.microsoft.com/office/drawing/2014/main" id="{2E18C444-B7B2-4918-AD29-D6CD204E585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2440769" y="2516865"/>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B974E9A-69BC-4453-9A9D-6036790B37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8100000" flipH="1">
                  <a:off x="2753778" y="2384401"/>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sp>
        <p:nvSpPr>
          <p:cNvPr id="3" name="Subtitle 2">
            <a:extLst>
              <a:ext uri="{FF2B5EF4-FFF2-40B4-BE49-F238E27FC236}">
                <a16:creationId xmlns:a16="http://schemas.microsoft.com/office/drawing/2014/main" id="{9EA949E9-0717-48B2-A162-634B302AFBE1}"/>
              </a:ext>
            </a:extLst>
          </p:cNvPr>
          <p:cNvSpPr>
            <a:spLocks noGrp="1"/>
          </p:cNvSpPr>
          <p:nvPr>
            <p:ph type="subTitle" idx="1"/>
          </p:nvPr>
        </p:nvSpPr>
        <p:spPr>
          <a:xfrm>
            <a:off x="6654801" y="1079499"/>
            <a:ext cx="4451350" cy="4689476"/>
          </a:xfrm>
        </p:spPr>
        <p:txBody>
          <a:bodyPr vert="horz" lIns="0" tIns="0" rIns="0" bIns="0" rtlCol="0" anchor="ctr" anchorCtr="0">
            <a:normAutofit/>
          </a:bodyPr>
          <a:lstStyle/>
          <a:p>
            <a:pPr algn="l"/>
            <a:r>
              <a:rPr lang="en-US" sz="2000" dirty="0"/>
              <a:t>Clients</a:t>
            </a:r>
          </a:p>
          <a:p>
            <a:pPr algn="l"/>
            <a:r>
              <a:rPr lang="en-US" sz="2000" dirty="0"/>
              <a:t>STUN Server</a:t>
            </a:r>
          </a:p>
          <a:p>
            <a:pPr algn="l"/>
            <a:r>
              <a:rPr lang="en-US" sz="2000" dirty="0"/>
              <a:t>Signaling Server(</a:t>
            </a:r>
            <a:r>
              <a:rPr lang="en-US" sz="2000" dirty="0" err="1"/>
              <a:t>javascript</a:t>
            </a:r>
            <a:r>
              <a:rPr lang="en-US" sz="2000" dirty="0"/>
              <a:t> and fire store database)</a:t>
            </a:r>
          </a:p>
          <a:p>
            <a:pPr algn="l"/>
            <a:r>
              <a:rPr lang="en-US" sz="2000" dirty="0"/>
              <a:t>Internet Protocol</a:t>
            </a:r>
          </a:p>
        </p:txBody>
      </p:sp>
      <p:grpSp>
        <p:nvGrpSpPr>
          <p:cNvPr id="21" name="Group 20">
            <a:extLst>
              <a:ext uri="{FF2B5EF4-FFF2-40B4-BE49-F238E27FC236}">
                <a16:creationId xmlns:a16="http://schemas.microsoft.com/office/drawing/2014/main" id="{F73511A5-69DC-406F-AFE1-A7248A4CEA9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27954" y="5402020"/>
            <a:ext cx="912571" cy="1032464"/>
            <a:chOff x="5329995" y="4868671"/>
            <a:chExt cx="912571" cy="1032464"/>
          </a:xfrm>
        </p:grpSpPr>
        <p:grpSp>
          <p:nvGrpSpPr>
            <p:cNvPr id="22" name="Group 21">
              <a:extLst>
                <a:ext uri="{FF2B5EF4-FFF2-40B4-BE49-F238E27FC236}">
                  <a16:creationId xmlns:a16="http://schemas.microsoft.com/office/drawing/2014/main" id="{8D1B5CB3-BCAF-4109-B9F9-5FC34D383C0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V="1">
              <a:off x="5376824" y="5010722"/>
              <a:ext cx="865742" cy="628383"/>
              <a:chOff x="558167" y="958515"/>
              <a:chExt cx="865742" cy="628383"/>
            </a:xfrm>
            <a:solidFill>
              <a:schemeClr val="accent3"/>
            </a:solidFill>
          </p:grpSpPr>
          <p:sp>
            <p:nvSpPr>
              <p:cNvPr id="29" name="Freeform: Shape 28">
                <a:extLst>
                  <a:ext uri="{FF2B5EF4-FFF2-40B4-BE49-F238E27FC236}">
                    <a16:creationId xmlns:a16="http://schemas.microsoft.com/office/drawing/2014/main" id="{1A1D338F-12B9-476D-9D9C-E55E41236E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a:off x="558167" y="1122160"/>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Freeform: Shape 29">
                <a:extLst>
                  <a:ext uri="{FF2B5EF4-FFF2-40B4-BE49-F238E27FC236}">
                    <a16:creationId xmlns:a16="http://schemas.microsoft.com/office/drawing/2014/main" id="{65EF7F9B-7A42-4B15-8511-C2968A4FE0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959170" y="95851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23" name="Group 22">
              <a:extLst>
                <a:ext uri="{FF2B5EF4-FFF2-40B4-BE49-F238E27FC236}">
                  <a16:creationId xmlns:a16="http://schemas.microsoft.com/office/drawing/2014/main" id="{B1952DB7-91C4-4C9C-AEC9-7DBA47F2F54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flipH="1" flipV="1">
              <a:off x="5329995" y="4868671"/>
              <a:ext cx="864005" cy="1032464"/>
              <a:chOff x="2207971" y="2384401"/>
              <a:chExt cx="864005" cy="1032464"/>
            </a:xfrm>
          </p:grpSpPr>
          <p:sp>
            <p:nvSpPr>
              <p:cNvPr id="24" name="Freeform: Shape 23">
                <a:extLst>
                  <a:ext uri="{FF2B5EF4-FFF2-40B4-BE49-F238E27FC236}">
                    <a16:creationId xmlns:a16="http://schemas.microsoft.com/office/drawing/2014/main" id="{1C2A575A-5190-4DE4-9DFE-F5974353EF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2207971" y="285630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5" name="Freeform: Shape 24">
                <a:extLst>
                  <a:ext uri="{FF2B5EF4-FFF2-40B4-BE49-F238E27FC236}">
                    <a16:creationId xmlns:a16="http://schemas.microsoft.com/office/drawing/2014/main" id="{3C7150A2-FFA7-4F7C-81C9-2FA3803FA8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607238" y="2688467"/>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26" name="Group 25">
                <a:extLst>
                  <a:ext uri="{FF2B5EF4-FFF2-40B4-BE49-F238E27FC236}">
                    <a16:creationId xmlns:a16="http://schemas.microsoft.com/office/drawing/2014/main" id="{A7E7BC8E-8EF0-45B0-AE3F-6A6B7316C0D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440769" y="2384401"/>
                <a:ext cx="313009" cy="1032464"/>
                <a:chOff x="2440769" y="2384401"/>
                <a:chExt cx="313009" cy="1032464"/>
              </a:xfrm>
            </p:grpSpPr>
            <p:cxnSp>
              <p:nvCxnSpPr>
                <p:cNvPr id="27" name="Straight Connector 26">
                  <a:extLst>
                    <a:ext uri="{FF2B5EF4-FFF2-40B4-BE49-F238E27FC236}">
                      <a16:creationId xmlns:a16="http://schemas.microsoft.com/office/drawing/2014/main" id="{B8E09A32-931A-4C38-A558-274FA30070D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2440769" y="2516865"/>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0988A58-B96D-4381-A625-6822161B21B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8100000" flipH="1">
                  <a:off x="2753778" y="2384401"/>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spTree>
    <p:extLst>
      <p:ext uri="{BB962C8B-B14F-4D97-AF65-F5344CB8AC3E}">
        <p14:creationId xmlns:p14="http://schemas.microsoft.com/office/powerpoint/2010/main" val="26184471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011B0B3-5679-4759-90B8-3B908C4CB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499D6E2-6FF5-4E62-854F-DC97ABBC5778}"/>
              </a:ext>
            </a:extLst>
          </p:cNvPr>
          <p:cNvSpPr>
            <a:spLocks noGrp="1"/>
          </p:cNvSpPr>
          <p:nvPr>
            <p:ph type="ctrTitle"/>
          </p:nvPr>
        </p:nvSpPr>
        <p:spPr>
          <a:xfrm>
            <a:off x="2197101" y="1089025"/>
            <a:ext cx="7797799" cy="1532951"/>
          </a:xfrm>
        </p:spPr>
        <p:txBody>
          <a:bodyPr>
            <a:normAutofit/>
          </a:bodyPr>
          <a:lstStyle/>
          <a:p>
            <a:r>
              <a:rPr lang="en-US" dirty="0"/>
              <a:t>Architecture</a:t>
            </a:r>
          </a:p>
        </p:txBody>
      </p:sp>
      <p:sp>
        <p:nvSpPr>
          <p:cNvPr id="3" name="Subtitle 2">
            <a:extLst>
              <a:ext uri="{FF2B5EF4-FFF2-40B4-BE49-F238E27FC236}">
                <a16:creationId xmlns:a16="http://schemas.microsoft.com/office/drawing/2014/main" id="{8E051128-B0AB-4375-BFE5-EA9B32073F48}"/>
              </a:ext>
            </a:extLst>
          </p:cNvPr>
          <p:cNvSpPr>
            <a:spLocks noGrp="1"/>
          </p:cNvSpPr>
          <p:nvPr>
            <p:ph type="subTitle" idx="1"/>
          </p:nvPr>
        </p:nvSpPr>
        <p:spPr>
          <a:xfrm>
            <a:off x="3308350" y="4248000"/>
            <a:ext cx="5575300" cy="1520975"/>
          </a:xfrm>
        </p:spPr>
        <p:txBody>
          <a:bodyPr>
            <a:normAutofit/>
          </a:bodyPr>
          <a:lstStyle/>
          <a:p>
            <a:endParaRPr lang="en-US" dirty="0"/>
          </a:p>
        </p:txBody>
      </p:sp>
      <p:grpSp>
        <p:nvGrpSpPr>
          <p:cNvPr id="10" name="Group 9">
            <a:extLst>
              <a:ext uri="{FF2B5EF4-FFF2-40B4-BE49-F238E27FC236}">
                <a16:creationId xmlns:a16="http://schemas.microsoft.com/office/drawing/2014/main" id="{49E013D9-9421-47E7-9080-30F6E544BE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987925" y="2840038"/>
            <a:ext cx="2216150" cy="1177924"/>
            <a:chOff x="4987925" y="2840038"/>
            <a:chExt cx="2216150" cy="1177924"/>
          </a:xfrm>
        </p:grpSpPr>
        <p:sp>
          <p:nvSpPr>
            <p:cNvPr id="147" name="Rectangle 10">
              <a:extLst>
                <a:ext uri="{FF2B5EF4-FFF2-40B4-BE49-F238E27FC236}">
                  <a16:creationId xmlns:a16="http://schemas.microsoft.com/office/drawing/2014/main" id="{9109F7CF-3139-48B9-AF7B-9BD2941A8D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15A838F8-C7B5-4988-81A9-B02E6C8F9B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50208"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85B86A1A-402F-4AE2-B5E6-B8A5FB16CD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5469335"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8" name="Group 13">
              <a:extLst>
                <a:ext uri="{FF2B5EF4-FFF2-40B4-BE49-F238E27FC236}">
                  <a16:creationId xmlns:a16="http://schemas.microsoft.com/office/drawing/2014/main" id="{44A0542D-9B1C-46B1-82B5-54470B697F1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614944" y="3117662"/>
              <a:ext cx="1009280" cy="464739"/>
              <a:chOff x="4432859" y="3200647"/>
              <a:chExt cx="1009280" cy="464739"/>
            </a:xfrm>
          </p:grpSpPr>
          <p:sp>
            <p:nvSpPr>
              <p:cNvPr id="22" name="Freeform: Shape 21">
                <a:extLst>
                  <a:ext uri="{FF2B5EF4-FFF2-40B4-BE49-F238E27FC236}">
                    <a16:creationId xmlns:a16="http://schemas.microsoft.com/office/drawing/2014/main" id="{F3AFD408-F48C-4C50-8D5E-5DD6271799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flipV="1">
                <a:off x="4977400"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9" name="Freeform: Shape 22">
                <a:extLst>
                  <a:ext uri="{FF2B5EF4-FFF2-40B4-BE49-F238E27FC236}">
                    <a16:creationId xmlns:a16="http://schemas.microsoft.com/office/drawing/2014/main" id="{9C45F007-BD45-43C0-8579-5601F9CA78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V="1">
                <a:off x="4432859"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150" name="Group 14">
              <a:extLst>
                <a:ext uri="{FF2B5EF4-FFF2-40B4-BE49-F238E27FC236}">
                  <a16:creationId xmlns:a16="http://schemas.microsoft.com/office/drawing/2014/main" id="{97131E1B-CE62-4AB1-A2D9-02E823C9B32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679979" y="2915338"/>
              <a:ext cx="1080000" cy="1080000"/>
              <a:chOff x="4497894" y="2998323"/>
              <a:chExt cx="1080000" cy="1080000"/>
            </a:xfrm>
          </p:grpSpPr>
          <p:grpSp>
            <p:nvGrpSpPr>
              <p:cNvPr id="151" name="Group 15">
                <a:extLst>
                  <a:ext uri="{FF2B5EF4-FFF2-40B4-BE49-F238E27FC236}">
                    <a16:creationId xmlns:a16="http://schemas.microsoft.com/office/drawing/2014/main" id="{745E8D88-C0BB-4D1C-B240-D441BBA6F7A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3500000">
                <a:off x="4805524" y="2998323"/>
                <a:ext cx="464739" cy="1080000"/>
                <a:chOff x="4511184" y="2470620"/>
                <a:chExt cx="464739" cy="1080000"/>
              </a:xfrm>
            </p:grpSpPr>
            <p:sp>
              <p:nvSpPr>
                <p:cNvPr id="20" name="Freeform: Shape 19">
                  <a:extLst>
                    <a:ext uri="{FF2B5EF4-FFF2-40B4-BE49-F238E27FC236}">
                      <a16:creationId xmlns:a16="http://schemas.microsoft.com/office/drawing/2014/main" id="{AAB960BE-12F5-4ADA-AA9E-0EC5425641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152" name="Straight Connector 20">
                  <a:extLst>
                    <a:ext uri="{FF2B5EF4-FFF2-40B4-BE49-F238E27FC236}">
                      <a16:creationId xmlns:a16="http://schemas.microsoft.com/office/drawing/2014/main" id="{7E9BB9F7-7101-4BF3-9191-5893E4C582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7" name="Group 16">
                <a:extLst>
                  <a:ext uri="{FF2B5EF4-FFF2-40B4-BE49-F238E27FC236}">
                    <a16:creationId xmlns:a16="http://schemas.microsoft.com/office/drawing/2014/main" id="{D0710A9C-48A5-404F-9EC4-D486FCDFDAB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8100000" flipH="1">
                <a:off x="4542572" y="2998323"/>
                <a:ext cx="464739" cy="1080000"/>
                <a:chOff x="4511184" y="2470620"/>
                <a:chExt cx="464739" cy="1080000"/>
              </a:xfrm>
            </p:grpSpPr>
            <p:sp>
              <p:nvSpPr>
                <p:cNvPr id="18" name="Freeform: Shape 17">
                  <a:extLst>
                    <a:ext uri="{FF2B5EF4-FFF2-40B4-BE49-F238E27FC236}">
                      <a16:creationId xmlns:a16="http://schemas.microsoft.com/office/drawing/2014/main" id="{5111EC00-4B3D-478C-AD25-F35644013E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19" name="Straight Connector 18">
                  <a:extLst>
                    <a:ext uri="{FF2B5EF4-FFF2-40B4-BE49-F238E27FC236}">
                      <a16:creationId xmlns:a16="http://schemas.microsoft.com/office/drawing/2014/main" id="{350412DA-ED08-4AFA-AED3-DFB42655D4B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pic>
        <p:nvPicPr>
          <p:cNvPr id="6" name="Picture 5">
            <a:extLst>
              <a:ext uri="{FF2B5EF4-FFF2-40B4-BE49-F238E27FC236}">
                <a16:creationId xmlns:a16="http://schemas.microsoft.com/office/drawing/2014/main" id="{5FBD02EC-E3A2-40A7-AAB8-40A274B6808D}"/>
              </a:ext>
            </a:extLst>
          </p:cNvPr>
          <p:cNvPicPr>
            <a:picLocks noChangeAspect="1"/>
          </p:cNvPicPr>
          <p:nvPr/>
        </p:nvPicPr>
        <p:blipFill>
          <a:blip r:embed="rId2"/>
          <a:stretch>
            <a:fillRect/>
          </a:stretch>
        </p:blipFill>
        <p:spPr>
          <a:xfrm>
            <a:off x="390524" y="428624"/>
            <a:ext cx="11449051" cy="6210301"/>
          </a:xfrm>
          <a:prstGeom prst="rect">
            <a:avLst/>
          </a:prstGeom>
        </p:spPr>
      </p:pic>
    </p:spTree>
    <p:extLst>
      <p:ext uri="{BB962C8B-B14F-4D97-AF65-F5344CB8AC3E}">
        <p14:creationId xmlns:p14="http://schemas.microsoft.com/office/powerpoint/2010/main" val="37209948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16A5661-2CFE-478C-BAC3-729F393F3C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B0A570-8AFF-4331-A458-418E995095D6}"/>
              </a:ext>
            </a:extLst>
          </p:cNvPr>
          <p:cNvSpPr>
            <a:spLocks noGrp="1"/>
          </p:cNvSpPr>
          <p:nvPr>
            <p:ph type="ctrTitle"/>
          </p:nvPr>
        </p:nvSpPr>
        <p:spPr>
          <a:xfrm>
            <a:off x="1080000" y="2252663"/>
            <a:ext cx="4457200" cy="2349500"/>
          </a:xfrm>
        </p:spPr>
        <p:txBody>
          <a:bodyPr vert="horz" lIns="0" tIns="0" rIns="0" bIns="0" rtlCol="0" anchor="ctr" anchorCtr="0">
            <a:normAutofit/>
          </a:bodyPr>
          <a:lstStyle/>
          <a:p>
            <a:r>
              <a:rPr lang="en-US" dirty="0"/>
              <a:t>TOOLS AND </a:t>
            </a:r>
            <a:r>
              <a:rPr lang="en-US" dirty="0" err="1"/>
              <a:t>Softwares</a:t>
            </a:r>
            <a:r>
              <a:rPr lang="en-US" dirty="0"/>
              <a:t> used</a:t>
            </a:r>
          </a:p>
        </p:txBody>
      </p:sp>
      <p:grpSp>
        <p:nvGrpSpPr>
          <p:cNvPr id="10" name="Group 9">
            <a:extLst>
              <a:ext uri="{FF2B5EF4-FFF2-40B4-BE49-F238E27FC236}">
                <a16:creationId xmlns:a16="http://schemas.microsoft.com/office/drawing/2014/main" id="{FB7BE8CD-E348-464A-82CC-7EF7AA82842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99771" y="649304"/>
            <a:ext cx="913428" cy="1315264"/>
            <a:chOff x="999771" y="649304"/>
            <a:chExt cx="913428" cy="1315264"/>
          </a:xfrm>
        </p:grpSpPr>
        <p:grpSp>
          <p:nvGrpSpPr>
            <p:cNvPr id="11" name="Group 10">
              <a:extLst>
                <a:ext uri="{FF2B5EF4-FFF2-40B4-BE49-F238E27FC236}">
                  <a16:creationId xmlns:a16="http://schemas.microsoft.com/office/drawing/2014/main" id="{B8CC82D2-4C4A-4C67-8483-5199F97B37A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999771" y="932104"/>
              <a:ext cx="913428" cy="1032464"/>
              <a:chOff x="999771" y="932104"/>
              <a:chExt cx="913428" cy="1032464"/>
            </a:xfrm>
          </p:grpSpPr>
          <p:grpSp>
            <p:nvGrpSpPr>
              <p:cNvPr id="15" name="Group 14">
                <a:extLst>
                  <a:ext uri="{FF2B5EF4-FFF2-40B4-BE49-F238E27FC236}">
                    <a16:creationId xmlns:a16="http://schemas.microsoft.com/office/drawing/2014/main" id="{70D2391D-AA33-4F5E-BD96-B42D93DED22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8100000" flipV="1">
                <a:off x="1047457" y="1290386"/>
                <a:ext cx="865742" cy="628383"/>
                <a:chOff x="558167" y="958515"/>
                <a:chExt cx="865742" cy="628383"/>
              </a:xfrm>
              <a:solidFill>
                <a:schemeClr val="accent3"/>
              </a:solidFill>
            </p:grpSpPr>
            <p:sp>
              <p:nvSpPr>
                <p:cNvPr id="22" name="Freeform: Shape 21">
                  <a:extLst>
                    <a:ext uri="{FF2B5EF4-FFF2-40B4-BE49-F238E27FC236}">
                      <a16:creationId xmlns:a16="http://schemas.microsoft.com/office/drawing/2014/main" id="{BE166DCE-539D-4C74-9C9D-AC000BA2F8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a:off x="558167" y="1122160"/>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Freeform: Shape 22">
                  <a:extLst>
                    <a:ext uri="{FF2B5EF4-FFF2-40B4-BE49-F238E27FC236}">
                      <a16:creationId xmlns:a16="http://schemas.microsoft.com/office/drawing/2014/main" id="{DCC6BEB5-DA1F-4F9E-BA5D-8F892A0FB8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959170" y="95851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16" name="Group 15">
                <a:extLst>
                  <a:ext uri="{FF2B5EF4-FFF2-40B4-BE49-F238E27FC236}">
                    <a16:creationId xmlns:a16="http://schemas.microsoft.com/office/drawing/2014/main" id="{C0300EB9-093C-4C32-A212-821D7AC082B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flipH="1" flipV="1">
                <a:off x="999771" y="932104"/>
                <a:ext cx="864005" cy="1032464"/>
                <a:chOff x="2207971" y="2384401"/>
                <a:chExt cx="864005" cy="1032464"/>
              </a:xfrm>
            </p:grpSpPr>
            <p:sp>
              <p:nvSpPr>
                <p:cNvPr id="17" name="Freeform: Shape 16">
                  <a:extLst>
                    <a:ext uri="{FF2B5EF4-FFF2-40B4-BE49-F238E27FC236}">
                      <a16:creationId xmlns:a16="http://schemas.microsoft.com/office/drawing/2014/main" id="{AFC97B3C-CF0E-4C93-AA39-7A677A12C5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2207971" y="285630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8" name="Freeform: Shape 17">
                  <a:extLst>
                    <a:ext uri="{FF2B5EF4-FFF2-40B4-BE49-F238E27FC236}">
                      <a16:creationId xmlns:a16="http://schemas.microsoft.com/office/drawing/2014/main" id="{0943F14E-6185-4A31-8318-2088A05F5C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607238" y="2688467"/>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19" name="Group 18">
                  <a:extLst>
                    <a:ext uri="{FF2B5EF4-FFF2-40B4-BE49-F238E27FC236}">
                      <a16:creationId xmlns:a16="http://schemas.microsoft.com/office/drawing/2014/main" id="{F3B56658-371E-446B-B30D-D4EA2A88A97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440769" y="2384401"/>
                  <a:ext cx="313009" cy="1032464"/>
                  <a:chOff x="2440769" y="2384401"/>
                  <a:chExt cx="313009" cy="1032464"/>
                </a:xfrm>
              </p:grpSpPr>
              <p:cxnSp>
                <p:nvCxnSpPr>
                  <p:cNvPr id="20" name="Straight Connector 19">
                    <a:extLst>
                      <a:ext uri="{FF2B5EF4-FFF2-40B4-BE49-F238E27FC236}">
                        <a16:creationId xmlns:a16="http://schemas.microsoft.com/office/drawing/2014/main" id="{068979FB-2943-4091-A490-D9F8695DF0D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2440769" y="2516865"/>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378C39C-3FC0-4521-8336-33A86391920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8100000" flipH="1">
                    <a:off x="2753778" y="2384401"/>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grpSp>
          <p:nvGrpSpPr>
            <p:cNvPr id="12" name="Group 11">
              <a:extLst>
                <a:ext uri="{FF2B5EF4-FFF2-40B4-BE49-F238E27FC236}">
                  <a16:creationId xmlns:a16="http://schemas.microsoft.com/office/drawing/2014/main" id="{72C6951D-2EAF-4333-B8A8-F473DC3BDF4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37136" y="649304"/>
              <a:ext cx="388541" cy="388541"/>
              <a:chOff x="5752675" y="5440856"/>
              <a:chExt cx="388541" cy="388541"/>
            </a:xfrm>
          </p:grpSpPr>
          <p:sp>
            <p:nvSpPr>
              <p:cNvPr id="13" name="Oval 12">
                <a:extLst>
                  <a:ext uri="{FF2B5EF4-FFF2-40B4-BE49-F238E27FC236}">
                    <a16:creationId xmlns:a16="http://schemas.microsoft.com/office/drawing/2014/main" id="{63E77698-5758-433A-9DF3-3BE43B6FBD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00801" y="5488982"/>
                <a:ext cx="340415" cy="3404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FF47FF7F-75A9-438D-8BA7-428BF76974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52675" y="5440856"/>
                <a:ext cx="340415" cy="340415"/>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sp>
        <p:nvSpPr>
          <p:cNvPr id="3" name="Subtitle 2">
            <a:extLst>
              <a:ext uri="{FF2B5EF4-FFF2-40B4-BE49-F238E27FC236}">
                <a16:creationId xmlns:a16="http://schemas.microsoft.com/office/drawing/2014/main" id="{4A136A41-5449-4BB2-A861-3E8CEC82365D}"/>
              </a:ext>
            </a:extLst>
          </p:cNvPr>
          <p:cNvSpPr>
            <a:spLocks noGrp="1"/>
          </p:cNvSpPr>
          <p:nvPr>
            <p:ph type="subTitle" idx="1"/>
          </p:nvPr>
        </p:nvSpPr>
        <p:spPr>
          <a:xfrm>
            <a:off x="6436311" y="1079499"/>
            <a:ext cx="4675690" cy="4557821"/>
          </a:xfrm>
        </p:spPr>
        <p:txBody>
          <a:bodyPr vert="horz" lIns="0" tIns="0" rIns="0" bIns="0" rtlCol="0" anchor="ctr" anchorCtr="0">
            <a:normAutofit/>
          </a:bodyPr>
          <a:lstStyle/>
          <a:p>
            <a:pPr algn="l"/>
            <a:r>
              <a:rPr lang="en-US" sz="2000" dirty="0"/>
              <a:t>HTML CSS JAVASCIPT VANILLAJS– FRONT END</a:t>
            </a:r>
          </a:p>
          <a:p>
            <a:pPr algn="l"/>
            <a:r>
              <a:rPr lang="en-US" sz="2000" dirty="0"/>
              <a:t>FRONT END HOSTED ON VITE SERVER</a:t>
            </a:r>
          </a:p>
          <a:p>
            <a:pPr algn="l"/>
            <a:r>
              <a:rPr lang="en-US" sz="2000" dirty="0"/>
              <a:t>GOOGLE’S FIRE STORE DATABASE.</a:t>
            </a:r>
          </a:p>
          <a:p>
            <a:pPr algn="l"/>
            <a:endParaRPr lang="en-US" sz="2000" dirty="0"/>
          </a:p>
        </p:txBody>
      </p:sp>
    </p:spTree>
    <p:extLst>
      <p:ext uri="{BB962C8B-B14F-4D97-AF65-F5344CB8AC3E}">
        <p14:creationId xmlns:p14="http://schemas.microsoft.com/office/powerpoint/2010/main" val="3239196760"/>
      </p:ext>
    </p:extLst>
  </p:cSld>
  <p:clrMapOvr>
    <a:masterClrMapping/>
  </p:clrMapOvr>
</p:sld>
</file>

<file path=ppt/theme/theme1.xml><?xml version="1.0" encoding="utf-8"?>
<a:theme xmlns:a="http://schemas.openxmlformats.org/drawingml/2006/main" name="LeafVTI">
  <a:themeElements>
    <a:clrScheme name="Leaf">
      <a:dk1>
        <a:sysClr val="windowText" lastClr="000000"/>
      </a:dk1>
      <a:lt1>
        <a:sysClr val="window" lastClr="FFFFFF"/>
      </a:lt1>
      <a:dk2>
        <a:srgbClr val="732124"/>
      </a:dk2>
      <a:lt2>
        <a:srgbClr val="F0EDE5"/>
      </a:lt2>
      <a:accent1>
        <a:srgbClr val="D34817"/>
      </a:accent1>
      <a:accent2>
        <a:srgbClr val="A68D65"/>
      </a:accent2>
      <a:accent3>
        <a:srgbClr val="728377"/>
      </a:accent3>
      <a:accent4>
        <a:srgbClr val="B4797B"/>
      </a:accent4>
      <a:accent5>
        <a:srgbClr val="CE8439"/>
      </a:accent5>
      <a:accent6>
        <a:srgbClr val="CF3A2A"/>
      </a:accent6>
      <a:hlink>
        <a:srgbClr val="D06853"/>
      </a:hlink>
      <a:folHlink>
        <a:srgbClr val="B67779"/>
      </a:folHlink>
    </a:clrScheme>
    <a:fontScheme name="Leaf">
      <a:majorFont>
        <a:latin typeface="Rockwell Nova Light"/>
        <a:ea typeface=""/>
        <a:cs typeface=""/>
      </a:majorFont>
      <a:minorFont>
        <a:latin typeface="Avenir Next LT Pro Light"/>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afVTI" id="{AD13D32C-3873-4EF1-A28C-5D0E64FF0913}" vid="{0D2E0FD0-9C17-4337-BD21-33917FC300A9}"/>
    </a:ext>
  </a:extLst>
</a:theme>
</file>

<file path=docProps/app.xml><?xml version="1.0" encoding="utf-8"?>
<Properties xmlns="http://schemas.openxmlformats.org/officeDocument/2006/extended-properties" xmlns:vt="http://schemas.openxmlformats.org/officeDocument/2006/docPropsVTypes">
  <Template>TM03457496[[fn=Parallax]]</Template>
  <TotalTime>1130</TotalTime>
  <Words>559</Words>
  <Application>Microsoft Office PowerPoint</Application>
  <PresentationFormat>Widescreen</PresentationFormat>
  <Paragraphs>53</Paragraphs>
  <Slides>14</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Avenir Next LT Pro Light</vt:lpstr>
      <vt:lpstr>Roboto</vt:lpstr>
      <vt:lpstr>Rockwell Nova Light</vt:lpstr>
      <vt:lpstr>Wingdings</vt:lpstr>
      <vt:lpstr>LeafVTI</vt:lpstr>
      <vt:lpstr>Video and Screen Sharing Application- FINAL PRESENTATION</vt:lpstr>
      <vt:lpstr>Introduction</vt:lpstr>
      <vt:lpstr>Application Development Modules</vt:lpstr>
      <vt:lpstr>Technologies in usage</vt:lpstr>
      <vt:lpstr>Project Implementation</vt:lpstr>
      <vt:lpstr>             Project Implementation                Accomplished tasks</vt:lpstr>
      <vt:lpstr>Architecture and components</vt:lpstr>
      <vt:lpstr>Architecture</vt:lpstr>
      <vt:lpstr>TOOLS AND Softwares used</vt:lpstr>
      <vt:lpstr>                         PROJECT- USER INTERFACE</vt:lpstr>
      <vt:lpstr>   VIDEO SHARING</vt:lpstr>
      <vt:lpstr>                     SCREEN SHARING</vt:lpstr>
      <vt:lpstr>    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Video and Screen Sharing Application</dc:title>
  <dc:creator>vineeth edukulla</dc:creator>
  <cp:lastModifiedBy>PARUCHURI CHAKRAVARTHI</cp:lastModifiedBy>
  <cp:revision>102</cp:revision>
  <dcterms:created xsi:type="dcterms:W3CDTF">2021-09-30T21:23:37Z</dcterms:created>
  <dcterms:modified xsi:type="dcterms:W3CDTF">2021-12-21T03:23:30Z</dcterms:modified>
</cp:coreProperties>
</file>

<file path=docProps/thumbnail.jpeg>
</file>